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9"/>
  </p:notesMasterIdLst>
  <p:sldIdLst>
    <p:sldId id="703" r:id="rId3"/>
    <p:sldId id="323" r:id="rId4"/>
    <p:sldId id="324" r:id="rId5"/>
    <p:sldId id="302" r:id="rId6"/>
    <p:sldId id="325" r:id="rId7"/>
    <p:sldId id="702" r:id="rId8"/>
  </p:sldIdLst>
  <p:sldSz cx="9144000" cy="6858000" type="screen4x3"/>
  <p:notesSz cx="6858000" cy="9144000"/>
  <p:embeddedFontLst>
    <p:embeddedFont>
      <p:font typeface="Calibri" panose="020F0502020204030204" pitchFamily="34" charset="0"/>
      <p:regular r:id="rId10"/>
      <p:bold r:id="rId11"/>
      <p:italic r:id="rId12"/>
      <p:boldItalic r:id="rId13"/>
    </p:embeddedFont>
    <p:embeddedFont>
      <p:font typeface="Expose"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8D2743-92E4-4B58-92BD-E11BB664D7F2}" v="80" dt="2023-11-22T22:44:36.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66" autoAdjust="0"/>
    <p:restoredTop sz="61118" autoAdjust="0"/>
  </p:normalViewPr>
  <p:slideViewPr>
    <p:cSldViewPr>
      <p:cViewPr varScale="1">
        <p:scale>
          <a:sx n="75" d="100"/>
          <a:sy n="75" d="100"/>
        </p:scale>
        <p:origin x="223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font" Target="fonts/font1.fntdata"/><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Daly" userId="508d843b-c32f-4d9b-b904-0d54eade5f89" providerId="ADAL" clId="{C58D2743-92E4-4B58-92BD-E11BB664D7F2}"/>
    <pc:docChg chg="undo custSel addSld delSld modSld sldOrd">
      <pc:chgData name="Michelle Daly" userId="508d843b-c32f-4d9b-b904-0d54eade5f89" providerId="ADAL" clId="{C58D2743-92E4-4B58-92BD-E11BB664D7F2}" dt="2023-11-23T01:58:08.529" v="3196" actId="20577"/>
      <pc:docMkLst>
        <pc:docMk/>
      </pc:docMkLst>
      <pc:sldChg chg="del">
        <pc:chgData name="Michelle Daly" userId="508d843b-c32f-4d9b-b904-0d54eade5f89" providerId="ADAL" clId="{C58D2743-92E4-4B58-92BD-E11BB664D7F2}" dt="2023-11-22T22:38:22.855" v="2688" actId="47"/>
        <pc:sldMkLst>
          <pc:docMk/>
          <pc:sldMk cId="440145116" sldId="290"/>
        </pc:sldMkLst>
      </pc:sldChg>
      <pc:sldChg chg="del">
        <pc:chgData name="Michelle Daly" userId="508d843b-c32f-4d9b-b904-0d54eade5f89" providerId="ADAL" clId="{C58D2743-92E4-4B58-92BD-E11BB664D7F2}" dt="2023-11-22T22:38:57.421" v="2707" actId="47"/>
        <pc:sldMkLst>
          <pc:docMk/>
          <pc:sldMk cId="380285620" sldId="295"/>
        </pc:sldMkLst>
      </pc:sldChg>
      <pc:sldChg chg="del">
        <pc:chgData name="Michelle Daly" userId="508d843b-c32f-4d9b-b904-0d54eade5f89" providerId="ADAL" clId="{C58D2743-92E4-4B58-92BD-E11BB664D7F2}" dt="2023-11-22T22:38:56.002" v="2706" actId="47"/>
        <pc:sldMkLst>
          <pc:docMk/>
          <pc:sldMk cId="610060850" sldId="297"/>
        </pc:sldMkLst>
      </pc:sldChg>
      <pc:sldChg chg="del">
        <pc:chgData name="Michelle Daly" userId="508d843b-c32f-4d9b-b904-0d54eade5f89" providerId="ADAL" clId="{C58D2743-92E4-4B58-92BD-E11BB664D7F2}" dt="2023-11-22T22:38:52.350" v="2704" actId="47"/>
        <pc:sldMkLst>
          <pc:docMk/>
          <pc:sldMk cId="2217524050" sldId="298"/>
        </pc:sldMkLst>
      </pc:sldChg>
      <pc:sldChg chg="del">
        <pc:chgData name="Michelle Daly" userId="508d843b-c32f-4d9b-b904-0d54eade5f89" providerId="ADAL" clId="{C58D2743-92E4-4B58-92BD-E11BB664D7F2}" dt="2023-11-22T22:38:54.604" v="2705" actId="47"/>
        <pc:sldMkLst>
          <pc:docMk/>
          <pc:sldMk cId="1803581374" sldId="300"/>
        </pc:sldMkLst>
      </pc:sldChg>
      <pc:sldChg chg="modNotesTx">
        <pc:chgData name="Michelle Daly" userId="508d843b-c32f-4d9b-b904-0d54eade5f89" providerId="ADAL" clId="{C58D2743-92E4-4B58-92BD-E11BB664D7F2}" dt="2023-11-22T22:51:05.198" v="2913" actId="6549"/>
        <pc:sldMkLst>
          <pc:docMk/>
          <pc:sldMk cId="2413347359" sldId="302"/>
        </pc:sldMkLst>
      </pc:sldChg>
      <pc:sldChg chg="addSp delSp modSp del mod modNotesTx">
        <pc:chgData name="Michelle Daly" userId="508d843b-c32f-4d9b-b904-0d54eade5f89" providerId="ADAL" clId="{C58D2743-92E4-4B58-92BD-E11BB664D7F2}" dt="2023-11-22T22:19:32.970" v="2550" actId="47"/>
        <pc:sldMkLst>
          <pc:docMk/>
          <pc:sldMk cId="92756203" sldId="303"/>
        </pc:sldMkLst>
        <pc:spChg chg="del">
          <ac:chgData name="Michelle Daly" userId="508d843b-c32f-4d9b-b904-0d54eade5f89" providerId="ADAL" clId="{C58D2743-92E4-4B58-92BD-E11BB664D7F2}" dt="2023-11-22T22:09:33.512" v="2473" actId="478"/>
          <ac:spMkLst>
            <pc:docMk/>
            <pc:sldMk cId="92756203" sldId="303"/>
            <ac:spMk id="2" creationId="{85964E8E-156C-F6FC-9BC5-83744B83FE38}"/>
          </ac:spMkLst>
        </pc:spChg>
        <pc:spChg chg="del">
          <ac:chgData name="Michelle Daly" userId="508d843b-c32f-4d9b-b904-0d54eade5f89" providerId="ADAL" clId="{C58D2743-92E4-4B58-92BD-E11BB664D7F2}" dt="2023-11-22T22:09:37.247" v="2474" actId="478"/>
          <ac:spMkLst>
            <pc:docMk/>
            <pc:sldMk cId="92756203" sldId="303"/>
            <ac:spMk id="3" creationId="{C81BDF2F-9792-FE5A-23F8-72E66FA45058}"/>
          </ac:spMkLst>
        </pc:spChg>
        <pc:spChg chg="del">
          <ac:chgData name="Michelle Daly" userId="508d843b-c32f-4d9b-b904-0d54eade5f89" providerId="ADAL" clId="{C58D2743-92E4-4B58-92BD-E11BB664D7F2}" dt="2023-11-22T22:09:38.378" v="2475" actId="478"/>
          <ac:spMkLst>
            <pc:docMk/>
            <pc:sldMk cId="92756203" sldId="303"/>
            <ac:spMk id="4" creationId="{0D4809B1-1550-38D2-CF1B-9A0A76D2C473}"/>
          </ac:spMkLst>
        </pc:spChg>
        <pc:picChg chg="add del mod">
          <ac:chgData name="Michelle Daly" userId="508d843b-c32f-4d9b-b904-0d54eade5f89" providerId="ADAL" clId="{C58D2743-92E4-4B58-92BD-E11BB664D7F2}" dt="2023-11-22T22:16:33.453" v="2491" actId="478"/>
          <ac:picMkLst>
            <pc:docMk/>
            <pc:sldMk cId="92756203" sldId="303"/>
            <ac:picMk id="5" creationId="{80D18A95-1C1A-B346-EDC4-1650597F5F1C}"/>
          </ac:picMkLst>
        </pc:picChg>
        <pc:picChg chg="mod">
          <ac:chgData name="Michelle Daly" userId="508d843b-c32f-4d9b-b904-0d54eade5f89" providerId="ADAL" clId="{C58D2743-92E4-4B58-92BD-E11BB664D7F2}" dt="2023-11-22T22:16:40.913" v="2494" actId="1076"/>
          <ac:picMkLst>
            <pc:docMk/>
            <pc:sldMk cId="92756203" sldId="303"/>
            <ac:picMk id="6" creationId="{D4076CB8-FDE0-B157-46DE-058FCB1E1E4B}"/>
          </ac:picMkLst>
        </pc:picChg>
        <pc:picChg chg="add mod">
          <ac:chgData name="Michelle Daly" userId="508d843b-c32f-4d9b-b904-0d54eade5f89" providerId="ADAL" clId="{C58D2743-92E4-4B58-92BD-E11BB664D7F2}" dt="2023-11-22T22:16:36.189" v="2492" actId="1076"/>
          <ac:picMkLst>
            <pc:docMk/>
            <pc:sldMk cId="92756203" sldId="303"/>
            <ac:picMk id="8" creationId="{55DBBF48-7126-34B6-A8AD-2ACB947602B1}"/>
          </ac:picMkLst>
        </pc:picChg>
        <pc:picChg chg="add">
          <ac:chgData name="Michelle Daly" userId="508d843b-c32f-4d9b-b904-0d54eade5f89" providerId="ADAL" clId="{C58D2743-92E4-4B58-92BD-E11BB664D7F2}" dt="2023-11-22T22:15:50.746" v="2484" actId="22"/>
          <ac:picMkLst>
            <pc:docMk/>
            <pc:sldMk cId="92756203" sldId="303"/>
            <ac:picMk id="10" creationId="{61604E2E-396F-0E7B-0EA7-5F4A6302A585}"/>
          </ac:picMkLst>
        </pc:picChg>
        <pc:picChg chg="add mod">
          <ac:chgData name="Michelle Daly" userId="508d843b-c32f-4d9b-b904-0d54eade5f89" providerId="ADAL" clId="{C58D2743-92E4-4B58-92BD-E11BB664D7F2}" dt="2023-11-22T22:16:46.565" v="2497" actId="1076"/>
          <ac:picMkLst>
            <pc:docMk/>
            <pc:sldMk cId="92756203" sldId="303"/>
            <ac:picMk id="12" creationId="{0E641BD5-9B4C-5995-24F0-44B7E23E9EDA}"/>
          </ac:picMkLst>
        </pc:picChg>
        <pc:picChg chg="add del mod">
          <ac:chgData name="Michelle Daly" userId="508d843b-c32f-4d9b-b904-0d54eade5f89" providerId="ADAL" clId="{C58D2743-92E4-4B58-92BD-E11BB664D7F2}" dt="2023-11-22T22:18:02.293" v="2519" actId="21"/>
          <ac:picMkLst>
            <pc:docMk/>
            <pc:sldMk cId="92756203" sldId="303"/>
            <ac:picMk id="14" creationId="{FECA1356-5D74-DFC1-5A4F-4F5EA725FDFF}"/>
          </ac:picMkLst>
        </pc:picChg>
        <pc:picChg chg="add mod">
          <ac:chgData name="Michelle Daly" userId="508d843b-c32f-4d9b-b904-0d54eade5f89" providerId="ADAL" clId="{C58D2743-92E4-4B58-92BD-E11BB664D7F2}" dt="2023-11-22T22:16:46.109" v="2496" actId="14100"/>
          <ac:picMkLst>
            <pc:docMk/>
            <pc:sldMk cId="92756203" sldId="303"/>
            <ac:picMk id="16" creationId="{F76C09B5-D27A-959D-1119-470A3251A75B}"/>
          </ac:picMkLst>
        </pc:picChg>
      </pc:sldChg>
      <pc:sldChg chg="del">
        <pc:chgData name="Michelle Daly" userId="508d843b-c32f-4d9b-b904-0d54eade5f89" providerId="ADAL" clId="{C58D2743-92E4-4B58-92BD-E11BB664D7F2}" dt="2023-11-22T22:38:44.708" v="2701" actId="47"/>
        <pc:sldMkLst>
          <pc:docMk/>
          <pc:sldMk cId="387360997" sldId="304"/>
        </pc:sldMkLst>
      </pc:sldChg>
      <pc:sldChg chg="del">
        <pc:chgData name="Michelle Daly" userId="508d843b-c32f-4d9b-b904-0d54eade5f89" providerId="ADAL" clId="{C58D2743-92E4-4B58-92BD-E11BB664D7F2}" dt="2023-11-22T22:38:47.703" v="2702" actId="47"/>
        <pc:sldMkLst>
          <pc:docMk/>
          <pc:sldMk cId="2537343143" sldId="305"/>
        </pc:sldMkLst>
      </pc:sldChg>
      <pc:sldChg chg="del">
        <pc:chgData name="Michelle Daly" userId="508d843b-c32f-4d9b-b904-0d54eade5f89" providerId="ADAL" clId="{C58D2743-92E4-4B58-92BD-E11BB664D7F2}" dt="2023-11-22T22:38:50.830" v="2703" actId="47"/>
        <pc:sldMkLst>
          <pc:docMk/>
          <pc:sldMk cId="2041922679" sldId="306"/>
        </pc:sldMkLst>
      </pc:sldChg>
      <pc:sldChg chg="del">
        <pc:chgData name="Michelle Daly" userId="508d843b-c32f-4d9b-b904-0d54eade5f89" providerId="ADAL" clId="{C58D2743-92E4-4B58-92BD-E11BB664D7F2}" dt="2023-11-22T22:38:24.535" v="2690" actId="47"/>
        <pc:sldMkLst>
          <pc:docMk/>
          <pc:sldMk cId="1105068292" sldId="307"/>
        </pc:sldMkLst>
      </pc:sldChg>
      <pc:sldChg chg="del">
        <pc:chgData name="Michelle Daly" userId="508d843b-c32f-4d9b-b904-0d54eade5f89" providerId="ADAL" clId="{C58D2743-92E4-4B58-92BD-E11BB664D7F2}" dt="2023-11-22T22:38:25.246" v="2691" actId="47"/>
        <pc:sldMkLst>
          <pc:docMk/>
          <pc:sldMk cId="979645391" sldId="308"/>
        </pc:sldMkLst>
      </pc:sldChg>
      <pc:sldChg chg="del">
        <pc:chgData name="Michelle Daly" userId="508d843b-c32f-4d9b-b904-0d54eade5f89" providerId="ADAL" clId="{C58D2743-92E4-4B58-92BD-E11BB664D7F2}" dt="2023-11-22T22:38:58.761" v="2708" actId="47"/>
        <pc:sldMkLst>
          <pc:docMk/>
          <pc:sldMk cId="192936222" sldId="309"/>
        </pc:sldMkLst>
      </pc:sldChg>
      <pc:sldChg chg="addSp delSp modSp del mod ord">
        <pc:chgData name="Michelle Daly" userId="508d843b-c32f-4d9b-b904-0d54eade5f89" providerId="ADAL" clId="{C58D2743-92E4-4B58-92BD-E11BB664D7F2}" dt="2023-11-22T21:34:28.790" v="2232" actId="47"/>
        <pc:sldMkLst>
          <pc:docMk/>
          <pc:sldMk cId="4192959559" sldId="311"/>
        </pc:sldMkLst>
        <pc:spChg chg="del mod">
          <ac:chgData name="Michelle Daly" userId="508d843b-c32f-4d9b-b904-0d54eade5f89" providerId="ADAL" clId="{C58D2743-92E4-4B58-92BD-E11BB664D7F2}" dt="2023-11-21T22:58:52.675" v="214" actId="478"/>
          <ac:spMkLst>
            <pc:docMk/>
            <pc:sldMk cId="4192959559" sldId="311"/>
            <ac:spMk id="2" creationId="{00000000-0000-0000-0000-000000000000}"/>
          </ac:spMkLst>
        </pc:spChg>
        <pc:spChg chg="del">
          <ac:chgData name="Michelle Daly" userId="508d843b-c32f-4d9b-b904-0d54eade5f89" providerId="ADAL" clId="{C58D2743-92E4-4B58-92BD-E11BB664D7F2}" dt="2023-11-22T21:26:26.392" v="2140" actId="478"/>
          <ac:spMkLst>
            <pc:docMk/>
            <pc:sldMk cId="4192959559" sldId="311"/>
            <ac:spMk id="11" creationId="{1F4AF821-3063-4693-B308-04E5B346045B}"/>
          </ac:spMkLst>
        </pc:spChg>
        <pc:spChg chg="del">
          <ac:chgData name="Michelle Daly" userId="508d843b-c32f-4d9b-b904-0d54eade5f89" providerId="ADAL" clId="{C58D2743-92E4-4B58-92BD-E11BB664D7F2}" dt="2023-11-22T21:30:11.664" v="2169" actId="478"/>
          <ac:spMkLst>
            <pc:docMk/>
            <pc:sldMk cId="4192959559" sldId="311"/>
            <ac:spMk id="12" creationId="{E0CEA304-3574-47F3-96F3-55262425F090}"/>
          </ac:spMkLst>
        </pc:spChg>
        <pc:spChg chg="add del mod">
          <ac:chgData name="Michelle Daly" userId="508d843b-c32f-4d9b-b904-0d54eade5f89" providerId="ADAL" clId="{C58D2743-92E4-4B58-92BD-E11BB664D7F2}" dt="2023-11-21T22:58:56.253" v="215" actId="478"/>
          <ac:spMkLst>
            <pc:docMk/>
            <pc:sldMk cId="4192959559" sldId="311"/>
            <ac:spMk id="13" creationId="{A7870D25-B5B0-61DD-4D8F-C819510F9F8F}"/>
          </ac:spMkLst>
        </pc:spChg>
        <pc:spChg chg="add del mod">
          <ac:chgData name="Michelle Daly" userId="508d843b-c32f-4d9b-b904-0d54eade5f89" providerId="ADAL" clId="{C58D2743-92E4-4B58-92BD-E11BB664D7F2}" dt="2023-11-22T21:25:54.082" v="2126" actId="478"/>
          <ac:spMkLst>
            <pc:docMk/>
            <pc:sldMk cId="4192959559" sldId="311"/>
            <ac:spMk id="14" creationId="{81B4AEB1-BC8F-990F-667B-EFE37A4EE042}"/>
          </ac:spMkLst>
        </pc:spChg>
        <pc:spChg chg="add del mod">
          <ac:chgData name="Michelle Daly" userId="508d843b-c32f-4d9b-b904-0d54eade5f89" providerId="ADAL" clId="{C58D2743-92E4-4B58-92BD-E11BB664D7F2}" dt="2023-11-22T21:25:56.365" v="2127" actId="478"/>
          <ac:spMkLst>
            <pc:docMk/>
            <pc:sldMk cId="4192959559" sldId="311"/>
            <ac:spMk id="24" creationId="{9FF184EA-8AEF-E072-3861-4D244D38655A}"/>
          </ac:spMkLst>
        </pc:spChg>
        <pc:picChg chg="add del mod">
          <ac:chgData name="Michelle Daly" userId="508d843b-c32f-4d9b-b904-0d54eade5f89" providerId="ADAL" clId="{C58D2743-92E4-4B58-92BD-E11BB664D7F2}" dt="2023-11-21T23:00:57.501" v="230" actId="478"/>
          <ac:picMkLst>
            <pc:docMk/>
            <pc:sldMk cId="4192959559" sldId="311"/>
            <ac:picMk id="3" creationId="{04112F0C-A085-BD3D-3F6B-FF256CCFEFB2}"/>
          </ac:picMkLst>
        </pc:picChg>
        <pc:picChg chg="del">
          <ac:chgData name="Michelle Daly" userId="508d843b-c32f-4d9b-b904-0d54eade5f89" providerId="ADAL" clId="{C58D2743-92E4-4B58-92BD-E11BB664D7F2}" dt="2023-11-22T21:26:27.694" v="2141" actId="478"/>
          <ac:picMkLst>
            <pc:docMk/>
            <pc:sldMk cId="4192959559" sldId="311"/>
            <ac:picMk id="4" creationId="{BC8219F3-E662-AA44-0AA7-0190551D1B5E}"/>
          </ac:picMkLst>
        </pc:picChg>
        <pc:picChg chg="del">
          <ac:chgData name="Michelle Daly" userId="508d843b-c32f-4d9b-b904-0d54eade5f89" providerId="ADAL" clId="{C58D2743-92E4-4B58-92BD-E11BB664D7F2}" dt="2023-11-21T23:05:20.699" v="287" actId="478"/>
          <ac:picMkLst>
            <pc:docMk/>
            <pc:sldMk cId="4192959559" sldId="311"/>
            <ac:picMk id="6" creationId="{120189AC-C6C6-9B69-9942-17A1833203D0}"/>
          </ac:picMkLst>
        </pc:picChg>
        <pc:picChg chg="add del mod">
          <ac:chgData name="Michelle Daly" userId="508d843b-c32f-4d9b-b904-0d54eade5f89" providerId="ADAL" clId="{C58D2743-92E4-4B58-92BD-E11BB664D7F2}" dt="2023-11-21T23:00:59.640" v="231" actId="478"/>
          <ac:picMkLst>
            <pc:docMk/>
            <pc:sldMk cId="4192959559" sldId="311"/>
            <ac:picMk id="7" creationId="{E94A8014-68DB-AAE4-15EA-6F505E0E28DB}"/>
          </ac:picMkLst>
        </pc:picChg>
        <pc:picChg chg="del">
          <ac:chgData name="Michelle Daly" userId="508d843b-c32f-4d9b-b904-0d54eade5f89" providerId="ADAL" clId="{C58D2743-92E4-4B58-92BD-E11BB664D7F2}" dt="2023-11-21T23:05:21.664" v="288" actId="478"/>
          <ac:picMkLst>
            <pc:docMk/>
            <pc:sldMk cId="4192959559" sldId="311"/>
            <ac:picMk id="8" creationId="{20BC56B8-F637-4382-3B84-0BED4B9F5F8B}"/>
          </ac:picMkLst>
        </pc:picChg>
        <pc:picChg chg="del mod">
          <ac:chgData name="Michelle Daly" userId="508d843b-c32f-4d9b-b904-0d54eade5f89" providerId="ADAL" clId="{C58D2743-92E4-4B58-92BD-E11BB664D7F2}" dt="2023-11-21T23:05:19.154" v="286" actId="478"/>
          <ac:picMkLst>
            <pc:docMk/>
            <pc:sldMk cId="4192959559" sldId="311"/>
            <ac:picMk id="10" creationId="{4AB336E1-5682-D534-224B-516CF10E4ACE}"/>
          </ac:picMkLst>
        </pc:picChg>
        <pc:picChg chg="add mod modCrop">
          <ac:chgData name="Michelle Daly" userId="508d843b-c32f-4d9b-b904-0d54eade5f89" providerId="ADAL" clId="{C58D2743-92E4-4B58-92BD-E11BB664D7F2}" dt="2023-11-22T21:27:50.806" v="2156" actId="732"/>
          <ac:picMkLst>
            <pc:docMk/>
            <pc:sldMk cId="4192959559" sldId="311"/>
            <ac:picMk id="15" creationId="{CA8EFADE-9D33-D5C5-2398-05400C05D128}"/>
          </ac:picMkLst>
        </pc:picChg>
        <pc:picChg chg="add mod modCrop">
          <ac:chgData name="Michelle Daly" userId="508d843b-c32f-4d9b-b904-0d54eade5f89" providerId="ADAL" clId="{C58D2743-92E4-4B58-92BD-E11BB664D7F2}" dt="2023-11-22T21:30:02.006" v="2166" actId="1076"/>
          <ac:picMkLst>
            <pc:docMk/>
            <pc:sldMk cId="4192959559" sldId="311"/>
            <ac:picMk id="16" creationId="{05EF60D5-5A92-BBDE-5871-AE91C44B73B5}"/>
          </ac:picMkLst>
        </pc:picChg>
        <pc:picChg chg="add mod modCrop">
          <ac:chgData name="Michelle Daly" userId="508d843b-c32f-4d9b-b904-0d54eade5f89" providerId="ADAL" clId="{C58D2743-92E4-4B58-92BD-E11BB664D7F2}" dt="2023-11-22T21:26:51.124" v="2147" actId="732"/>
          <ac:picMkLst>
            <pc:docMk/>
            <pc:sldMk cId="4192959559" sldId="311"/>
            <ac:picMk id="17" creationId="{968CC98E-D185-872C-797D-50D1296AA382}"/>
          </ac:picMkLst>
        </pc:picChg>
        <pc:picChg chg="add mod modCrop">
          <ac:chgData name="Michelle Daly" userId="508d843b-c32f-4d9b-b904-0d54eade5f89" providerId="ADAL" clId="{C58D2743-92E4-4B58-92BD-E11BB664D7F2}" dt="2023-11-22T21:30:29.085" v="2174" actId="1076"/>
          <ac:picMkLst>
            <pc:docMk/>
            <pc:sldMk cId="4192959559" sldId="311"/>
            <ac:picMk id="18" creationId="{2DF8DCCF-CF9E-4AC9-6769-4A774E704445}"/>
          </ac:picMkLst>
        </pc:picChg>
        <pc:picChg chg="add mod modCrop">
          <ac:chgData name="Michelle Daly" userId="508d843b-c32f-4d9b-b904-0d54eade5f89" providerId="ADAL" clId="{C58D2743-92E4-4B58-92BD-E11BB664D7F2}" dt="2023-11-22T21:27:40.710" v="2155" actId="732"/>
          <ac:picMkLst>
            <pc:docMk/>
            <pc:sldMk cId="4192959559" sldId="311"/>
            <ac:picMk id="19" creationId="{2523461A-A623-B38C-0458-64422F70D025}"/>
          </ac:picMkLst>
        </pc:picChg>
        <pc:picChg chg="add mod modCrop">
          <ac:chgData name="Michelle Daly" userId="508d843b-c32f-4d9b-b904-0d54eade5f89" providerId="ADAL" clId="{C58D2743-92E4-4B58-92BD-E11BB664D7F2}" dt="2023-11-22T21:30:19.107" v="2172" actId="1076"/>
          <ac:picMkLst>
            <pc:docMk/>
            <pc:sldMk cId="4192959559" sldId="311"/>
            <ac:picMk id="20" creationId="{1ECF8A76-9168-9E1D-77CE-ACD7CDF7802E}"/>
          </ac:picMkLst>
        </pc:picChg>
        <pc:picChg chg="add mod modCrop">
          <ac:chgData name="Michelle Daly" userId="508d843b-c32f-4d9b-b904-0d54eade5f89" providerId="ADAL" clId="{C58D2743-92E4-4B58-92BD-E11BB664D7F2}" dt="2023-11-22T21:30:36.753" v="2177" actId="1076"/>
          <ac:picMkLst>
            <pc:docMk/>
            <pc:sldMk cId="4192959559" sldId="311"/>
            <ac:picMk id="21" creationId="{9DA8DF87-9487-A2E1-C2E0-F7ACAF3FC0D7}"/>
          </ac:picMkLst>
        </pc:picChg>
        <pc:picChg chg="add del mod">
          <ac:chgData name="Michelle Daly" userId="508d843b-c32f-4d9b-b904-0d54eade5f89" providerId="ADAL" clId="{C58D2743-92E4-4B58-92BD-E11BB664D7F2}" dt="2023-11-22T21:26:04.168" v="2131" actId="478"/>
          <ac:picMkLst>
            <pc:docMk/>
            <pc:sldMk cId="4192959559" sldId="311"/>
            <ac:picMk id="22" creationId="{AF0A3D69-2207-CA1F-A6E3-2315CB8B3185}"/>
          </ac:picMkLst>
        </pc:picChg>
        <pc:picChg chg="add mod">
          <ac:chgData name="Michelle Daly" userId="508d843b-c32f-4d9b-b904-0d54eade5f89" providerId="ADAL" clId="{C58D2743-92E4-4B58-92BD-E11BB664D7F2}" dt="2023-11-22T21:29:55.885" v="2162" actId="14100"/>
          <ac:picMkLst>
            <pc:docMk/>
            <pc:sldMk cId="4192959559" sldId="311"/>
            <ac:picMk id="26" creationId="{0F37A9B9-899D-2037-11B7-A7A30EC25B17}"/>
          </ac:picMkLst>
        </pc:picChg>
        <pc:picChg chg="mod">
          <ac:chgData name="Michelle Daly" userId="508d843b-c32f-4d9b-b904-0d54eade5f89" providerId="ADAL" clId="{C58D2743-92E4-4B58-92BD-E11BB664D7F2}" dt="2023-11-22T21:30:34.545" v="2176" actId="1076"/>
          <ac:picMkLst>
            <pc:docMk/>
            <pc:sldMk cId="4192959559" sldId="311"/>
            <ac:picMk id="1026" creationId="{E957440E-1F5A-41CC-8AEA-2BC65E60DB3F}"/>
          </ac:picMkLst>
        </pc:picChg>
      </pc:sldChg>
      <pc:sldChg chg="del">
        <pc:chgData name="Michelle Daly" userId="508d843b-c32f-4d9b-b904-0d54eade5f89" providerId="ADAL" clId="{C58D2743-92E4-4B58-92BD-E11BB664D7F2}" dt="2023-11-22T22:38:26.822" v="2693" actId="47"/>
        <pc:sldMkLst>
          <pc:docMk/>
          <pc:sldMk cId="3678841920" sldId="312"/>
        </pc:sldMkLst>
      </pc:sldChg>
      <pc:sldChg chg="del">
        <pc:chgData name="Michelle Daly" userId="508d843b-c32f-4d9b-b904-0d54eade5f89" providerId="ADAL" clId="{C58D2743-92E4-4B58-92BD-E11BB664D7F2}" dt="2023-11-22T22:38:27.703" v="2694" actId="47"/>
        <pc:sldMkLst>
          <pc:docMk/>
          <pc:sldMk cId="2805348380" sldId="313"/>
        </pc:sldMkLst>
      </pc:sldChg>
      <pc:sldChg chg="del">
        <pc:chgData name="Michelle Daly" userId="508d843b-c32f-4d9b-b904-0d54eade5f89" providerId="ADAL" clId="{C58D2743-92E4-4B58-92BD-E11BB664D7F2}" dt="2023-11-22T22:38:29.153" v="2696" actId="47"/>
        <pc:sldMkLst>
          <pc:docMk/>
          <pc:sldMk cId="1962061804" sldId="315"/>
        </pc:sldMkLst>
      </pc:sldChg>
      <pc:sldChg chg="del">
        <pc:chgData name="Michelle Daly" userId="508d843b-c32f-4d9b-b904-0d54eade5f89" providerId="ADAL" clId="{C58D2743-92E4-4B58-92BD-E11BB664D7F2}" dt="2023-11-22T22:38:32.063" v="2697" actId="47"/>
        <pc:sldMkLst>
          <pc:docMk/>
          <pc:sldMk cId="3169114178" sldId="316"/>
        </pc:sldMkLst>
      </pc:sldChg>
      <pc:sldChg chg="del">
        <pc:chgData name="Michelle Daly" userId="508d843b-c32f-4d9b-b904-0d54eade5f89" providerId="ADAL" clId="{C58D2743-92E4-4B58-92BD-E11BB664D7F2}" dt="2023-11-22T22:38:28.319" v="2695" actId="47"/>
        <pc:sldMkLst>
          <pc:docMk/>
          <pc:sldMk cId="2513625462" sldId="317"/>
        </pc:sldMkLst>
      </pc:sldChg>
      <pc:sldChg chg="del">
        <pc:chgData name="Michelle Daly" userId="508d843b-c32f-4d9b-b904-0d54eade5f89" providerId="ADAL" clId="{C58D2743-92E4-4B58-92BD-E11BB664D7F2}" dt="2023-11-22T22:38:34.392" v="2698" actId="47"/>
        <pc:sldMkLst>
          <pc:docMk/>
          <pc:sldMk cId="2288488633" sldId="318"/>
        </pc:sldMkLst>
      </pc:sldChg>
      <pc:sldChg chg="del">
        <pc:chgData name="Michelle Daly" userId="508d843b-c32f-4d9b-b904-0d54eade5f89" providerId="ADAL" clId="{C58D2743-92E4-4B58-92BD-E11BB664D7F2}" dt="2023-11-22T22:38:36.979" v="2699" actId="47"/>
        <pc:sldMkLst>
          <pc:docMk/>
          <pc:sldMk cId="2180709047" sldId="319"/>
        </pc:sldMkLst>
      </pc:sldChg>
      <pc:sldChg chg="del">
        <pc:chgData name="Michelle Daly" userId="508d843b-c32f-4d9b-b904-0d54eade5f89" providerId="ADAL" clId="{C58D2743-92E4-4B58-92BD-E11BB664D7F2}" dt="2023-11-22T22:38:42.256" v="2700" actId="47"/>
        <pc:sldMkLst>
          <pc:docMk/>
          <pc:sldMk cId="3661292578" sldId="320"/>
        </pc:sldMkLst>
      </pc:sldChg>
      <pc:sldChg chg="del">
        <pc:chgData name="Michelle Daly" userId="508d843b-c32f-4d9b-b904-0d54eade5f89" providerId="ADAL" clId="{C58D2743-92E4-4B58-92BD-E11BB664D7F2}" dt="2023-11-22T22:38:26.099" v="2692" actId="47"/>
        <pc:sldMkLst>
          <pc:docMk/>
          <pc:sldMk cId="2844326081" sldId="321"/>
        </pc:sldMkLst>
      </pc:sldChg>
      <pc:sldChg chg="del">
        <pc:chgData name="Michelle Daly" userId="508d843b-c32f-4d9b-b904-0d54eade5f89" providerId="ADAL" clId="{C58D2743-92E4-4B58-92BD-E11BB664D7F2}" dt="2023-11-22T22:38:23.588" v="2689" actId="47"/>
        <pc:sldMkLst>
          <pc:docMk/>
          <pc:sldMk cId="2684833877" sldId="322"/>
        </pc:sldMkLst>
      </pc:sldChg>
      <pc:sldChg chg="addSp modSp new mod ord modNotesTx">
        <pc:chgData name="Michelle Daly" userId="508d843b-c32f-4d9b-b904-0d54eade5f89" providerId="ADAL" clId="{C58D2743-92E4-4B58-92BD-E11BB664D7F2}" dt="2023-11-22T22:47:52.283" v="2876" actId="20577"/>
        <pc:sldMkLst>
          <pc:docMk/>
          <pc:sldMk cId="165852887" sldId="323"/>
        </pc:sldMkLst>
        <pc:spChg chg="mod">
          <ac:chgData name="Michelle Daly" userId="508d843b-c32f-4d9b-b904-0d54eade5f89" providerId="ADAL" clId="{C58D2743-92E4-4B58-92BD-E11BB664D7F2}" dt="2023-11-22T22:47:52.283" v="2876" actId="20577"/>
          <ac:spMkLst>
            <pc:docMk/>
            <pc:sldMk cId="165852887" sldId="323"/>
            <ac:spMk id="2" creationId="{B966B16F-19BB-658B-1433-E893DE90C029}"/>
          </ac:spMkLst>
        </pc:spChg>
        <pc:spChg chg="mod">
          <ac:chgData name="Michelle Daly" userId="508d843b-c32f-4d9b-b904-0d54eade5f89" providerId="ADAL" clId="{C58D2743-92E4-4B58-92BD-E11BB664D7F2}" dt="2023-11-22T22:47:20.555" v="2859" actId="1076"/>
          <ac:spMkLst>
            <pc:docMk/>
            <pc:sldMk cId="165852887" sldId="323"/>
            <ac:spMk id="3" creationId="{1A589825-A564-209D-9CF1-032070C90C4D}"/>
          </ac:spMkLst>
        </pc:spChg>
        <pc:spChg chg="add mod">
          <ac:chgData name="Michelle Daly" userId="508d843b-c32f-4d9b-b904-0d54eade5f89" providerId="ADAL" clId="{C58D2743-92E4-4B58-92BD-E11BB664D7F2}" dt="2023-11-22T22:47:28.960" v="2862" actId="1076"/>
          <ac:spMkLst>
            <pc:docMk/>
            <pc:sldMk cId="165852887" sldId="323"/>
            <ac:spMk id="5" creationId="{4ED253FB-7739-814A-DCC0-02B51C036505}"/>
          </ac:spMkLst>
        </pc:spChg>
        <pc:spChg chg="add mod">
          <ac:chgData name="Michelle Daly" userId="508d843b-c32f-4d9b-b904-0d54eade5f89" providerId="ADAL" clId="{C58D2743-92E4-4B58-92BD-E11BB664D7F2}" dt="2023-11-22T22:47:26.156" v="2861" actId="1076"/>
          <ac:spMkLst>
            <pc:docMk/>
            <pc:sldMk cId="165852887" sldId="323"/>
            <ac:spMk id="6" creationId="{F6F81390-8D07-7EF0-5E8F-54338AB3F583}"/>
          </ac:spMkLst>
        </pc:spChg>
        <pc:spChg chg="add mod">
          <ac:chgData name="Michelle Daly" userId="508d843b-c32f-4d9b-b904-0d54eade5f89" providerId="ADAL" clId="{C58D2743-92E4-4B58-92BD-E11BB664D7F2}" dt="2023-11-22T22:47:22.993" v="2860" actId="1076"/>
          <ac:spMkLst>
            <pc:docMk/>
            <pc:sldMk cId="165852887" sldId="323"/>
            <ac:spMk id="7" creationId="{8FE39810-1640-2658-801A-F624DD4140D3}"/>
          </ac:spMkLst>
        </pc:spChg>
        <pc:picChg chg="add mod">
          <ac:chgData name="Michelle Daly" userId="508d843b-c32f-4d9b-b904-0d54eade5f89" providerId="ADAL" clId="{C58D2743-92E4-4B58-92BD-E11BB664D7F2}" dt="2023-11-21T22:47:49.736" v="2" actId="1076"/>
          <ac:picMkLst>
            <pc:docMk/>
            <pc:sldMk cId="165852887" sldId="323"/>
            <ac:picMk id="1026" creationId="{D548F983-75FB-04EB-2D94-8C6EF66B6882}"/>
          </ac:picMkLst>
        </pc:picChg>
      </pc:sldChg>
      <pc:sldChg chg="addSp delSp modSp new mod ord modNotesTx">
        <pc:chgData name="Michelle Daly" userId="508d843b-c32f-4d9b-b904-0d54eade5f89" providerId="ADAL" clId="{C58D2743-92E4-4B58-92BD-E11BB664D7F2}" dt="2023-11-22T22:41:31.587" v="2722" actId="20577"/>
        <pc:sldMkLst>
          <pc:docMk/>
          <pc:sldMk cId="3747457500" sldId="324"/>
        </pc:sldMkLst>
        <pc:spChg chg="del mod">
          <ac:chgData name="Michelle Daly" userId="508d843b-c32f-4d9b-b904-0d54eade5f89" providerId="ADAL" clId="{C58D2743-92E4-4B58-92BD-E11BB664D7F2}" dt="2023-11-22T22:34:41.697" v="2674" actId="478"/>
          <ac:spMkLst>
            <pc:docMk/>
            <pc:sldMk cId="3747457500" sldId="324"/>
            <ac:spMk id="2" creationId="{D44F0957-FF2F-579B-381D-8510A8B2DB07}"/>
          </ac:spMkLst>
        </pc:spChg>
        <pc:spChg chg="del">
          <ac:chgData name="Michelle Daly" userId="508d843b-c32f-4d9b-b904-0d54eade5f89" providerId="ADAL" clId="{C58D2743-92E4-4B58-92BD-E11BB664D7F2}" dt="2023-11-22T22:26:16.186" v="2563" actId="22"/>
          <ac:spMkLst>
            <pc:docMk/>
            <pc:sldMk cId="3747457500" sldId="324"/>
            <ac:spMk id="3" creationId="{2D900A0B-150E-3335-E861-65EE3F4B2BE5}"/>
          </ac:spMkLst>
        </pc:spChg>
        <pc:spChg chg="del">
          <ac:chgData name="Michelle Daly" userId="508d843b-c32f-4d9b-b904-0d54eade5f89" providerId="ADAL" clId="{C58D2743-92E4-4B58-92BD-E11BB664D7F2}" dt="2023-11-22T22:27:33.659" v="2568" actId="478"/>
          <ac:spMkLst>
            <pc:docMk/>
            <pc:sldMk cId="3747457500" sldId="324"/>
            <ac:spMk id="4" creationId="{860E48FB-A660-DB4F-EC6C-FEB0D6B294F5}"/>
          </ac:spMkLst>
        </pc:spChg>
        <pc:spChg chg="add mod">
          <ac:chgData name="Michelle Daly" userId="508d843b-c32f-4d9b-b904-0d54eade5f89" providerId="ADAL" clId="{C58D2743-92E4-4B58-92BD-E11BB664D7F2}" dt="2023-11-22T22:36:09.376" v="2687" actId="20577"/>
          <ac:spMkLst>
            <pc:docMk/>
            <pc:sldMk cId="3747457500" sldId="324"/>
            <ac:spMk id="10" creationId="{21DBFE57-FF23-E9F9-EDE3-7A2DA454FBC3}"/>
          </ac:spMkLst>
        </pc:spChg>
        <pc:picChg chg="add mod ord">
          <ac:chgData name="Michelle Daly" userId="508d843b-c32f-4d9b-b904-0d54eade5f89" providerId="ADAL" clId="{C58D2743-92E4-4B58-92BD-E11BB664D7F2}" dt="2023-11-22T22:33:44.409" v="2668" actId="1076"/>
          <ac:picMkLst>
            <pc:docMk/>
            <pc:sldMk cId="3747457500" sldId="324"/>
            <ac:picMk id="6" creationId="{0E6D9F61-43CE-7771-314B-7EC7113E79AA}"/>
          </ac:picMkLst>
        </pc:picChg>
        <pc:picChg chg="add mod">
          <ac:chgData name="Michelle Daly" userId="508d843b-c32f-4d9b-b904-0d54eade5f89" providerId="ADAL" clId="{C58D2743-92E4-4B58-92BD-E11BB664D7F2}" dt="2023-11-22T22:33:46.172" v="2669" actId="1076"/>
          <ac:picMkLst>
            <pc:docMk/>
            <pc:sldMk cId="3747457500" sldId="324"/>
            <ac:picMk id="8" creationId="{0224828B-2556-0417-B338-7703C7C92131}"/>
          </ac:picMkLst>
        </pc:picChg>
      </pc:sldChg>
      <pc:sldChg chg="addSp delSp modSp add mod modNotesTx">
        <pc:chgData name="Michelle Daly" userId="508d843b-c32f-4d9b-b904-0d54eade5f89" providerId="ADAL" clId="{C58D2743-92E4-4B58-92BD-E11BB664D7F2}" dt="2023-11-22T22:54:30.502" v="2919" actId="6549"/>
        <pc:sldMkLst>
          <pc:docMk/>
          <pc:sldMk cId="1969533031" sldId="325"/>
        </pc:sldMkLst>
        <pc:spChg chg="add mod">
          <ac:chgData name="Michelle Daly" userId="508d843b-c32f-4d9b-b904-0d54eade5f89" providerId="ADAL" clId="{C58D2743-92E4-4B58-92BD-E11BB664D7F2}" dt="2023-11-22T21:23:16.164" v="2109" actId="20577"/>
          <ac:spMkLst>
            <pc:docMk/>
            <pc:sldMk cId="1969533031" sldId="325"/>
            <ac:spMk id="2" creationId="{7470E0B3-AC22-24A0-CC37-F5460D137B1F}"/>
          </ac:spMkLst>
        </pc:spChg>
        <pc:spChg chg="del">
          <ac:chgData name="Michelle Daly" userId="508d843b-c32f-4d9b-b904-0d54eade5f89" providerId="ADAL" clId="{C58D2743-92E4-4B58-92BD-E11BB664D7F2}" dt="2023-11-21T22:59:14.803" v="225" actId="478"/>
          <ac:spMkLst>
            <pc:docMk/>
            <pc:sldMk cId="1969533031" sldId="325"/>
            <ac:spMk id="11" creationId="{1F4AF821-3063-4693-B308-04E5B346045B}"/>
          </ac:spMkLst>
        </pc:spChg>
        <pc:spChg chg="del">
          <ac:chgData name="Michelle Daly" userId="508d843b-c32f-4d9b-b904-0d54eade5f89" providerId="ADAL" clId="{C58D2743-92E4-4B58-92BD-E11BB664D7F2}" dt="2023-11-21T22:59:13.229" v="223" actId="478"/>
          <ac:spMkLst>
            <pc:docMk/>
            <pc:sldMk cId="1969533031" sldId="325"/>
            <ac:spMk id="12" creationId="{E0CEA304-3574-47F3-96F3-55262425F090}"/>
          </ac:spMkLst>
        </pc:spChg>
        <pc:picChg chg="del mod">
          <ac:chgData name="Michelle Daly" userId="508d843b-c32f-4d9b-b904-0d54eade5f89" providerId="ADAL" clId="{C58D2743-92E4-4B58-92BD-E11BB664D7F2}" dt="2023-11-22T22:24:41.573" v="2556" actId="478"/>
          <ac:picMkLst>
            <pc:docMk/>
            <pc:sldMk cId="1969533031" sldId="325"/>
            <ac:picMk id="3" creationId="{04112F0C-A085-BD3D-3F6B-FF256CCFEFB2}"/>
          </ac:picMkLst>
        </pc:picChg>
        <pc:picChg chg="del">
          <ac:chgData name="Michelle Daly" userId="508d843b-c32f-4d9b-b904-0d54eade5f89" providerId="ADAL" clId="{C58D2743-92E4-4B58-92BD-E11BB664D7F2}" dt="2023-11-21T22:59:14.016" v="224" actId="478"/>
          <ac:picMkLst>
            <pc:docMk/>
            <pc:sldMk cId="1969533031" sldId="325"/>
            <ac:picMk id="4" creationId="{BC8219F3-E662-AA44-0AA7-0190551D1B5E}"/>
          </ac:picMkLst>
        </pc:picChg>
        <pc:picChg chg="del">
          <ac:chgData name="Michelle Daly" userId="508d843b-c32f-4d9b-b904-0d54eade5f89" providerId="ADAL" clId="{C58D2743-92E4-4B58-92BD-E11BB664D7F2}" dt="2023-11-21T22:59:08.734" v="220" actId="478"/>
          <ac:picMkLst>
            <pc:docMk/>
            <pc:sldMk cId="1969533031" sldId="325"/>
            <ac:picMk id="6" creationId="{120189AC-C6C6-9B69-9942-17A1833203D0}"/>
          </ac:picMkLst>
        </pc:picChg>
        <pc:picChg chg="del mod">
          <ac:chgData name="Michelle Daly" userId="508d843b-c32f-4d9b-b904-0d54eade5f89" providerId="ADAL" clId="{C58D2743-92E4-4B58-92BD-E11BB664D7F2}" dt="2023-11-22T22:21:12.203" v="2554" actId="478"/>
          <ac:picMkLst>
            <pc:docMk/>
            <pc:sldMk cId="1969533031" sldId="325"/>
            <ac:picMk id="7" creationId="{E94A8014-68DB-AAE4-15EA-6F505E0E28DB}"/>
          </ac:picMkLst>
        </pc:picChg>
        <pc:picChg chg="del">
          <ac:chgData name="Michelle Daly" userId="508d843b-c32f-4d9b-b904-0d54eade5f89" providerId="ADAL" clId="{C58D2743-92E4-4B58-92BD-E11BB664D7F2}" dt="2023-11-21T22:59:09.721" v="221" actId="478"/>
          <ac:picMkLst>
            <pc:docMk/>
            <pc:sldMk cId="1969533031" sldId="325"/>
            <ac:picMk id="8" creationId="{20BC56B8-F637-4382-3B84-0BED4B9F5F8B}"/>
          </ac:picMkLst>
        </pc:picChg>
        <pc:picChg chg="add mod">
          <ac:chgData name="Michelle Daly" userId="508d843b-c32f-4d9b-b904-0d54eade5f89" providerId="ADAL" clId="{C58D2743-92E4-4B58-92BD-E11BB664D7F2}" dt="2023-11-22T22:24:50.469" v="2560" actId="1076"/>
          <ac:picMkLst>
            <pc:docMk/>
            <pc:sldMk cId="1969533031" sldId="325"/>
            <ac:picMk id="9" creationId="{7948B532-EFF8-32C6-5308-5B80F2CA8878}"/>
          </ac:picMkLst>
        </pc:picChg>
        <pc:picChg chg="del">
          <ac:chgData name="Michelle Daly" userId="508d843b-c32f-4d9b-b904-0d54eade5f89" providerId="ADAL" clId="{C58D2743-92E4-4B58-92BD-E11BB664D7F2}" dt="2023-11-21T22:59:10.718" v="222" actId="478"/>
          <ac:picMkLst>
            <pc:docMk/>
            <pc:sldMk cId="1969533031" sldId="325"/>
            <ac:picMk id="10" creationId="{4AB336E1-5682-D534-224B-516CF10E4ACE}"/>
          </ac:picMkLst>
        </pc:picChg>
        <pc:picChg chg="del">
          <ac:chgData name="Michelle Daly" userId="508d843b-c32f-4d9b-b904-0d54eade5f89" providerId="ADAL" clId="{C58D2743-92E4-4B58-92BD-E11BB664D7F2}" dt="2023-11-21T22:59:05.478" v="218" actId="478"/>
          <ac:picMkLst>
            <pc:docMk/>
            <pc:sldMk cId="1969533031" sldId="325"/>
            <ac:picMk id="1026" creationId="{E957440E-1F5A-41CC-8AEA-2BC65E60DB3F}"/>
          </ac:picMkLst>
        </pc:picChg>
      </pc:sldChg>
      <pc:sldChg chg="new del">
        <pc:chgData name="Michelle Daly" userId="508d843b-c32f-4d9b-b904-0d54eade5f89" providerId="ADAL" clId="{C58D2743-92E4-4B58-92BD-E11BB664D7F2}" dt="2023-11-22T21:25:59.793" v="2129" actId="47"/>
        <pc:sldMkLst>
          <pc:docMk/>
          <pc:sldMk cId="3369494803" sldId="326"/>
        </pc:sldMkLst>
      </pc:sldChg>
      <pc:sldChg chg="addSp delSp modSp mod modNotesTx">
        <pc:chgData name="Michelle Daly" userId="508d843b-c32f-4d9b-b904-0d54eade5f89" providerId="ADAL" clId="{C58D2743-92E4-4B58-92BD-E11BB664D7F2}" dt="2023-11-23T01:58:08.529" v="3196" actId="20577"/>
        <pc:sldMkLst>
          <pc:docMk/>
          <pc:sldMk cId="2869924000" sldId="702"/>
        </pc:sldMkLst>
        <pc:spChg chg="del mod">
          <ac:chgData name="Michelle Daly" userId="508d843b-c32f-4d9b-b904-0d54eade5f89" providerId="ADAL" clId="{C58D2743-92E4-4B58-92BD-E11BB664D7F2}" dt="2023-11-22T21:30:59.228" v="2179" actId="478"/>
          <ac:spMkLst>
            <pc:docMk/>
            <pc:sldMk cId="2869924000" sldId="702"/>
            <ac:spMk id="2" creationId="{03F7AD55-222A-535B-7305-55DC643D2454}"/>
          </ac:spMkLst>
        </pc:spChg>
        <pc:spChg chg="add del mod">
          <ac:chgData name="Michelle Daly" userId="508d843b-c32f-4d9b-b904-0d54eade5f89" providerId="ADAL" clId="{C58D2743-92E4-4B58-92BD-E11BB664D7F2}" dt="2023-11-22T21:38:44.880" v="2304" actId="478"/>
          <ac:spMkLst>
            <pc:docMk/>
            <pc:sldMk cId="2869924000" sldId="702"/>
            <ac:spMk id="3" creationId="{824CDA6A-CEA2-7BB5-5CDD-36ABC8C71FA2}"/>
          </ac:spMkLst>
        </pc:spChg>
        <pc:spChg chg="add mod">
          <ac:chgData name="Michelle Daly" userId="508d843b-c32f-4d9b-b904-0d54eade5f89" providerId="ADAL" clId="{C58D2743-92E4-4B58-92BD-E11BB664D7F2}" dt="2023-11-22T21:39:08.706" v="2311" actId="122"/>
          <ac:spMkLst>
            <pc:docMk/>
            <pc:sldMk cId="2869924000" sldId="702"/>
            <ac:spMk id="13" creationId="{6D2FE0C6-56A0-C354-BC3C-464636E0F79A}"/>
          </ac:spMkLst>
        </pc:spChg>
        <pc:spChg chg="add del mod">
          <ac:chgData name="Michelle Daly" userId="508d843b-c32f-4d9b-b904-0d54eade5f89" providerId="ADAL" clId="{C58D2743-92E4-4B58-92BD-E11BB664D7F2}" dt="2023-11-22T21:38:48.874" v="2305" actId="478"/>
          <ac:spMkLst>
            <pc:docMk/>
            <pc:sldMk cId="2869924000" sldId="702"/>
            <ac:spMk id="14" creationId="{03F70CA4-41C6-6B00-AB32-68E48716629B}"/>
          </ac:spMkLst>
        </pc:spChg>
        <pc:picChg chg="add mod">
          <ac:chgData name="Michelle Daly" userId="508d843b-c32f-4d9b-b904-0d54eade5f89" providerId="ADAL" clId="{C58D2743-92E4-4B58-92BD-E11BB664D7F2}" dt="2023-11-22T21:33:57.441" v="2225" actId="1076"/>
          <ac:picMkLst>
            <pc:docMk/>
            <pc:sldMk cId="2869924000" sldId="702"/>
            <ac:picMk id="4" creationId="{6CEE68A2-9B6E-A1E0-912F-1CD158347B6D}"/>
          </ac:picMkLst>
        </pc:picChg>
        <pc:picChg chg="add mod">
          <ac:chgData name="Michelle Daly" userId="508d843b-c32f-4d9b-b904-0d54eade5f89" providerId="ADAL" clId="{C58D2743-92E4-4B58-92BD-E11BB664D7F2}" dt="2023-11-22T21:33:51.082" v="2222" actId="1076"/>
          <ac:picMkLst>
            <pc:docMk/>
            <pc:sldMk cId="2869924000" sldId="702"/>
            <ac:picMk id="5" creationId="{D48013D0-A1D1-4DBF-1615-401801DB2C0A}"/>
          </ac:picMkLst>
        </pc:picChg>
        <pc:picChg chg="add mod">
          <ac:chgData name="Michelle Daly" userId="508d843b-c32f-4d9b-b904-0d54eade5f89" providerId="ADAL" clId="{C58D2743-92E4-4B58-92BD-E11BB664D7F2}" dt="2023-11-22T21:34:06.283" v="2229" actId="1076"/>
          <ac:picMkLst>
            <pc:docMk/>
            <pc:sldMk cId="2869924000" sldId="702"/>
            <ac:picMk id="6" creationId="{A9463D3B-869A-1C35-1C5D-82F4646CF6F9}"/>
          </ac:picMkLst>
        </pc:picChg>
        <pc:picChg chg="add mod">
          <ac:chgData name="Michelle Daly" userId="508d843b-c32f-4d9b-b904-0d54eade5f89" providerId="ADAL" clId="{C58D2743-92E4-4B58-92BD-E11BB664D7F2}" dt="2023-11-22T21:32:34.373" v="2194" actId="1076"/>
          <ac:picMkLst>
            <pc:docMk/>
            <pc:sldMk cId="2869924000" sldId="702"/>
            <ac:picMk id="7" creationId="{8D16E17F-0DB0-CC4B-E277-CCC880890C34}"/>
          </ac:picMkLst>
        </pc:picChg>
        <pc:picChg chg="add mod">
          <ac:chgData name="Michelle Daly" userId="508d843b-c32f-4d9b-b904-0d54eade5f89" providerId="ADAL" clId="{C58D2743-92E4-4B58-92BD-E11BB664D7F2}" dt="2023-11-22T21:34:04.398" v="2228" actId="1076"/>
          <ac:picMkLst>
            <pc:docMk/>
            <pc:sldMk cId="2869924000" sldId="702"/>
            <ac:picMk id="8" creationId="{DDFE3301-F147-2880-CC44-EE4249106465}"/>
          </ac:picMkLst>
        </pc:picChg>
        <pc:picChg chg="add mod">
          <ac:chgData name="Michelle Daly" userId="508d843b-c32f-4d9b-b904-0d54eade5f89" providerId="ADAL" clId="{C58D2743-92E4-4B58-92BD-E11BB664D7F2}" dt="2023-11-22T21:34:02.809" v="2227" actId="1076"/>
          <ac:picMkLst>
            <pc:docMk/>
            <pc:sldMk cId="2869924000" sldId="702"/>
            <ac:picMk id="9" creationId="{566171D2-B731-1EE9-0D11-40FA74F84B4C}"/>
          </ac:picMkLst>
        </pc:picChg>
        <pc:picChg chg="add mod">
          <ac:chgData name="Michelle Daly" userId="508d843b-c32f-4d9b-b904-0d54eade5f89" providerId="ADAL" clId="{C58D2743-92E4-4B58-92BD-E11BB664D7F2}" dt="2023-11-22T21:33:52.749" v="2223" actId="1076"/>
          <ac:picMkLst>
            <pc:docMk/>
            <pc:sldMk cId="2869924000" sldId="702"/>
            <ac:picMk id="10" creationId="{EE579055-A35E-711C-A552-2DD137ABB5A0}"/>
          </ac:picMkLst>
        </pc:picChg>
        <pc:picChg chg="add mod">
          <ac:chgData name="Michelle Daly" userId="508d843b-c32f-4d9b-b904-0d54eade5f89" providerId="ADAL" clId="{C58D2743-92E4-4B58-92BD-E11BB664D7F2}" dt="2023-11-22T21:33:38.079" v="2217" actId="14100"/>
          <ac:picMkLst>
            <pc:docMk/>
            <pc:sldMk cId="2869924000" sldId="702"/>
            <ac:picMk id="11" creationId="{82126D46-A3E0-F2C1-9C55-AA201A26FF19}"/>
          </ac:picMkLst>
        </pc:picChg>
        <pc:picChg chg="add mod">
          <ac:chgData name="Michelle Daly" userId="508d843b-c32f-4d9b-b904-0d54eade5f89" providerId="ADAL" clId="{C58D2743-92E4-4B58-92BD-E11BB664D7F2}" dt="2023-11-22T21:38:58.297" v="2308" actId="1076"/>
          <ac:picMkLst>
            <pc:docMk/>
            <pc:sldMk cId="2869924000" sldId="702"/>
            <ac:picMk id="12" creationId="{EDDDD1A2-CC1A-7A80-7053-1CFD657A3AF5}"/>
          </ac:picMkLst>
        </pc:picChg>
      </pc:sldChg>
      <pc:sldChg chg="addSp delSp modSp mod modNotesTx">
        <pc:chgData name="Michelle Daly" userId="508d843b-c32f-4d9b-b904-0d54eade5f89" providerId="ADAL" clId="{C58D2743-92E4-4B58-92BD-E11BB664D7F2}" dt="2023-11-22T22:32:24.490" v="2658" actId="20577"/>
        <pc:sldMkLst>
          <pc:docMk/>
          <pc:sldMk cId="3456956631" sldId="703"/>
        </pc:sldMkLst>
        <pc:spChg chg="del mod">
          <ac:chgData name="Michelle Daly" userId="508d843b-c32f-4d9b-b904-0d54eade5f89" providerId="ADAL" clId="{C58D2743-92E4-4B58-92BD-E11BB664D7F2}" dt="2023-11-22T22:17:10.233" v="2506" actId="478"/>
          <ac:spMkLst>
            <pc:docMk/>
            <pc:sldMk cId="3456956631" sldId="703"/>
            <ac:spMk id="13" creationId="{6D2FE0C6-56A0-C354-BC3C-464636E0F79A}"/>
          </ac:spMkLst>
        </pc:spChg>
        <pc:picChg chg="add mod modCrop">
          <ac:chgData name="Michelle Daly" userId="508d843b-c32f-4d9b-b904-0d54eade5f89" providerId="ADAL" clId="{C58D2743-92E4-4B58-92BD-E11BB664D7F2}" dt="2023-11-22T22:20:13.049" v="2552" actId="732"/>
          <ac:picMkLst>
            <pc:docMk/>
            <pc:sldMk cId="3456956631" sldId="703"/>
            <ac:picMk id="2" creationId="{792B8EB7-2664-4A6C-7919-C9BFD18E8900}"/>
          </ac:picMkLst>
        </pc:picChg>
        <pc:picChg chg="add mod">
          <ac:chgData name="Michelle Daly" userId="508d843b-c32f-4d9b-b904-0d54eade5f89" providerId="ADAL" clId="{C58D2743-92E4-4B58-92BD-E11BB664D7F2}" dt="2023-11-22T22:19:25.553" v="2548" actId="1076"/>
          <ac:picMkLst>
            <pc:docMk/>
            <pc:sldMk cId="3456956631" sldId="703"/>
            <ac:picMk id="3" creationId="{3F609CB7-7C8C-2EEF-127B-9D18A4349383}"/>
          </ac:picMkLst>
        </pc:picChg>
        <pc:picChg chg="del">
          <ac:chgData name="Michelle Daly" userId="508d843b-c32f-4d9b-b904-0d54eade5f89" providerId="ADAL" clId="{C58D2743-92E4-4B58-92BD-E11BB664D7F2}" dt="2023-11-22T22:17:03.784" v="2498" actId="478"/>
          <ac:picMkLst>
            <pc:docMk/>
            <pc:sldMk cId="3456956631" sldId="703"/>
            <ac:picMk id="4" creationId="{6CEE68A2-9B6E-A1E0-912F-1CD158347B6D}"/>
          </ac:picMkLst>
        </pc:picChg>
        <pc:picChg chg="del">
          <ac:chgData name="Michelle Daly" userId="508d843b-c32f-4d9b-b904-0d54eade5f89" providerId="ADAL" clId="{C58D2743-92E4-4B58-92BD-E11BB664D7F2}" dt="2023-11-22T22:17:05.165" v="2500" actId="478"/>
          <ac:picMkLst>
            <pc:docMk/>
            <pc:sldMk cId="3456956631" sldId="703"/>
            <ac:picMk id="5" creationId="{D48013D0-A1D1-4DBF-1615-401801DB2C0A}"/>
          </ac:picMkLst>
        </pc:picChg>
        <pc:picChg chg="del">
          <ac:chgData name="Michelle Daly" userId="508d843b-c32f-4d9b-b904-0d54eade5f89" providerId="ADAL" clId="{C58D2743-92E4-4B58-92BD-E11BB664D7F2}" dt="2023-11-22T22:17:11.105" v="2507" actId="478"/>
          <ac:picMkLst>
            <pc:docMk/>
            <pc:sldMk cId="3456956631" sldId="703"/>
            <ac:picMk id="6" creationId="{A9463D3B-869A-1C35-1C5D-82F4646CF6F9}"/>
          </ac:picMkLst>
        </pc:picChg>
        <pc:picChg chg="del">
          <ac:chgData name="Michelle Daly" userId="508d843b-c32f-4d9b-b904-0d54eade5f89" providerId="ADAL" clId="{C58D2743-92E4-4B58-92BD-E11BB664D7F2}" dt="2023-11-22T22:17:12.465" v="2509" actId="478"/>
          <ac:picMkLst>
            <pc:docMk/>
            <pc:sldMk cId="3456956631" sldId="703"/>
            <ac:picMk id="7" creationId="{8D16E17F-0DB0-CC4B-E277-CCC880890C34}"/>
          </ac:picMkLst>
        </pc:picChg>
        <pc:picChg chg="del">
          <ac:chgData name="Michelle Daly" userId="508d843b-c32f-4d9b-b904-0d54eade5f89" providerId="ADAL" clId="{C58D2743-92E4-4B58-92BD-E11BB664D7F2}" dt="2023-11-22T22:17:11.706" v="2508" actId="478"/>
          <ac:picMkLst>
            <pc:docMk/>
            <pc:sldMk cId="3456956631" sldId="703"/>
            <ac:picMk id="8" creationId="{DDFE3301-F147-2880-CC44-EE4249106465}"/>
          </ac:picMkLst>
        </pc:picChg>
        <pc:picChg chg="del">
          <ac:chgData name="Michelle Daly" userId="508d843b-c32f-4d9b-b904-0d54eade5f89" providerId="ADAL" clId="{C58D2743-92E4-4B58-92BD-E11BB664D7F2}" dt="2023-11-22T22:17:13.113" v="2510" actId="478"/>
          <ac:picMkLst>
            <pc:docMk/>
            <pc:sldMk cId="3456956631" sldId="703"/>
            <ac:picMk id="9" creationId="{566171D2-B731-1EE9-0D11-40FA74F84B4C}"/>
          </ac:picMkLst>
        </pc:picChg>
        <pc:picChg chg="del">
          <ac:chgData name="Michelle Daly" userId="508d843b-c32f-4d9b-b904-0d54eade5f89" providerId="ADAL" clId="{C58D2743-92E4-4B58-92BD-E11BB664D7F2}" dt="2023-11-22T22:17:04.547" v="2499" actId="478"/>
          <ac:picMkLst>
            <pc:docMk/>
            <pc:sldMk cId="3456956631" sldId="703"/>
            <ac:picMk id="10" creationId="{EE579055-A35E-711C-A552-2DD137ABB5A0}"/>
          </ac:picMkLst>
        </pc:picChg>
        <pc:picChg chg="del">
          <ac:chgData name="Michelle Daly" userId="508d843b-c32f-4d9b-b904-0d54eade5f89" providerId="ADAL" clId="{C58D2743-92E4-4B58-92BD-E11BB664D7F2}" dt="2023-11-22T22:17:05.767" v="2501" actId="478"/>
          <ac:picMkLst>
            <pc:docMk/>
            <pc:sldMk cId="3456956631" sldId="703"/>
            <ac:picMk id="11" creationId="{82126D46-A3E0-F2C1-9C55-AA201A26FF19}"/>
          </ac:picMkLst>
        </pc:picChg>
        <pc:picChg chg="del">
          <ac:chgData name="Michelle Daly" userId="508d843b-c32f-4d9b-b904-0d54eade5f89" providerId="ADAL" clId="{C58D2743-92E4-4B58-92BD-E11BB664D7F2}" dt="2023-11-22T22:17:07.473" v="2503" actId="478"/>
          <ac:picMkLst>
            <pc:docMk/>
            <pc:sldMk cId="3456956631" sldId="703"/>
            <ac:picMk id="12" creationId="{EDDDD1A2-CC1A-7A80-7053-1CFD657A3AF5}"/>
          </ac:picMkLst>
        </pc:picChg>
        <pc:picChg chg="add mod">
          <ac:chgData name="Michelle Daly" userId="508d843b-c32f-4d9b-b904-0d54eade5f89" providerId="ADAL" clId="{C58D2743-92E4-4B58-92BD-E11BB664D7F2}" dt="2023-11-22T22:19:22.845" v="2547" actId="1076"/>
          <ac:picMkLst>
            <pc:docMk/>
            <pc:sldMk cId="3456956631" sldId="703"/>
            <ac:picMk id="14" creationId="{09CA2071-B516-1F60-488F-77EFC085483B}"/>
          </ac:picMkLst>
        </pc:picChg>
        <pc:picChg chg="add mod">
          <ac:chgData name="Michelle Daly" userId="508d843b-c32f-4d9b-b904-0d54eade5f89" providerId="ADAL" clId="{C58D2743-92E4-4B58-92BD-E11BB664D7F2}" dt="2023-11-22T22:19:00.536" v="2540" actId="14100"/>
          <ac:picMkLst>
            <pc:docMk/>
            <pc:sldMk cId="3456956631" sldId="703"/>
            <ac:picMk id="15" creationId="{D202154B-BE95-EC95-2D53-8AD47FD6CA71}"/>
          </ac:picMkLst>
        </pc:picChg>
        <pc:picChg chg="add mod">
          <ac:chgData name="Michelle Daly" userId="508d843b-c32f-4d9b-b904-0d54eade5f89" providerId="ADAL" clId="{C58D2743-92E4-4B58-92BD-E11BB664D7F2}" dt="2023-11-22T22:19:02.054" v="2541" actId="1076"/>
          <ac:picMkLst>
            <pc:docMk/>
            <pc:sldMk cId="3456956631" sldId="703"/>
            <ac:picMk id="16" creationId="{3FF771D8-E4DB-8338-8B7C-CD76972C67F4}"/>
          </ac:picMkLst>
        </pc:picChg>
        <pc:picChg chg="add mod">
          <ac:chgData name="Michelle Daly" userId="508d843b-c32f-4d9b-b904-0d54eade5f89" providerId="ADAL" clId="{C58D2743-92E4-4B58-92BD-E11BB664D7F2}" dt="2023-11-22T22:18:55.075" v="2538" actId="1076"/>
          <ac:picMkLst>
            <pc:docMk/>
            <pc:sldMk cId="3456956631" sldId="703"/>
            <ac:picMk id="17" creationId="{AB9796A9-EE16-B505-A181-68833EF6C0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07D3A2-B158-4AD6-B030-44D7EE822ADE}" type="datetimeFigureOut">
              <a:rPr lang="en-NZ" smtClean="0"/>
              <a:t>22/11/2023</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5A83B-794C-436B-9F26-CE5A462A49F3}" type="slidenum">
              <a:rPr lang="en-NZ" smtClean="0"/>
              <a:t>‹#›</a:t>
            </a:fld>
            <a:endParaRPr lang="en-NZ"/>
          </a:p>
        </p:txBody>
      </p:sp>
    </p:spTree>
    <p:extLst>
      <p:ext uri="{BB962C8B-B14F-4D97-AF65-F5344CB8AC3E}">
        <p14:creationId xmlns:p14="http://schemas.microsoft.com/office/powerpoint/2010/main" val="2726194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777777"/>
                </a:solidFill>
                <a:effectLst/>
                <a:latin typeface="TTNormsPro-Regular"/>
              </a:rPr>
              <a:t>The Enviroschools kaupapa is about creating a healthy, peaceful, sustainable world through learning and taking action together.</a:t>
            </a:r>
          </a:p>
          <a:p>
            <a:pPr algn="l" fontAlgn="base"/>
            <a:endParaRPr lang="en-US" b="0" i="0" dirty="0">
              <a:solidFill>
                <a:srgbClr val="777777"/>
              </a:solidFill>
              <a:effectLst/>
              <a:latin typeface="TTNormsPro-Regular"/>
            </a:endParaRPr>
          </a:p>
          <a:p>
            <a:pPr algn="l" fontAlgn="base"/>
            <a:r>
              <a:rPr lang="en-US" b="0" i="0" dirty="0">
                <a:solidFill>
                  <a:srgbClr val="777777"/>
                </a:solidFill>
                <a:effectLst/>
                <a:latin typeface="TTNormsPro-Regular"/>
              </a:rPr>
              <a:t>Our Kaupapa guides all that we do and is embodied in five guiding principles that underpin the whole Enviroschools journey: </a:t>
            </a:r>
          </a:p>
          <a:p>
            <a:pPr algn="l" fontAlgn="base"/>
            <a:endParaRPr lang="en-US" b="0" i="0" dirty="0">
              <a:solidFill>
                <a:srgbClr val="777777"/>
              </a:solidFill>
              <a:effectLst/>
              <a:latin typeface="TTNormsPro-Regular"/>
            </a:endParaRPr>
          </a:p>
          <a:p>
            <a:pPr algn="l" fontAlgn="base">
              <a:buFont typeface="Arial" panose="020B0604020202020204" pitchFamily="34" charset="0"/>
              <a:buChar char="•"/>
            </a:pPr>
            <a:r>
              <a:rPr lang="en-US" b="1" i="0" dirty="0">
                <a:solidFill>
                  <a:srgbClr val="808080"/>
                </a:solidFill>
                <a:effectLst/>
                <a:latin typeface="TTNormsPro-Bold"/>
              </a:rPr>
              <a:t>Empowered Learners</a:t>
            </a:r>
            <a:r>
              <a:rPr lang="en-US" b="0" i="0" dirty="0">
                <a:solidFill>
                  <a:srgbClr val="808080"/>
                </a:solidFill>
                <a:effectLst/>
                <a:latin typeface="inherit"/>
              </a:rPr>
              <a:t> participate in meaningful ways in their community. Their unique perspectives and questions are valued and </a:t>
            </a:r>
            <a:r>
              <a:rPr lang="en-US" b="0" i="0" dirty="0" err="1">
                <a:solidFill>
                  <a:srgbClr val="808080"/>
                </a:solidFill>
                <a:effectLst/>
                <a:latin typeface="inherit"/>
              </a:rPr>
              <a:t>honoured</a:t>
            </a:r>
            <a:r>
              <a:rPr lang="en-US" b="0" i="0" dirty="0">
                <a:solidFill>
                  <a:srgbClr val="808080"/>
                </a:solidFill>
                <a:effectLst/>
                <a:latin typeface="inherit"/>
              </a:rPr>
              <a:t>. They feel connected to the whenua and support each other as a learning community to create meaningful change and hopeful action.  </a:t>
            </a:r>
          </a:p>
          <a:p>
            <a:pPr algn="l" fontAlgn="base">
              <a:buFont typeface="Arial" panose="020B0604020202020204" pitchFamily="34" charset="0"/>
              <a:buNone/>
            </a:pPr>
            <a:endParaRPr lang="en-US" b="0" i="0" dirty="0">
              <a:solidFill>
                <a:srgbClr val="808080"/>
              </a:solidFill>
              <a:effectLst/>
              <a:latin typeface="inherit"/>
            </a:endParaRPr>
          </a:p>
          <a:p>
            <a:pPr algn="l" fontAlgn="base">
              <a:buFont typeface="Arial" panose="020B0604020202020204" pitchFamily="34" charset="0"/>
              <a:buChar char="•"/>
            </a:pPr>
            <a:r>
              <a:rPr lang="en-US" b="1" i="0" dirty="0">
                <a:solidFill>
                  <a:srgbClr val="808080"/>
                </a:solidFill>
                <a:effectLst/>
                <a:latin typeface="TTNormsPro-Bold"/>
              </a:rPr>
              <a:t>Learning for Sustainability</a:t>
            </a:r>
            <a:r>
              <a:rPr lang="en-US" b="0" i="0" dirty="0">
                <a:solidFill>
                  <a:srgbClr val="808080"/>
                </a:solidFill>
                <a:effectLst/>
                <a:latin typeface="inherit"/>
              </a:rPr>
              <a:t> is a holistic, action and future-focused approach to learning, that engages our whole selves and addresses all aspects of our local and global environment.</a:t>
            </a:r>
            <a:br>
              <a:rPr lang="en-US" b="0" i="0" dirty="0">
                <a:solidFill>
                  <a:srgbClr val="808080"/>
                </a:solidFill>
                <a:effectLst/>
                <a:latin typeface="inherit"/>
              </a:rPr>
            </a:br>
            <a:endParaRPr lang="en-US" b="0" i="0" dirty="0">
              <a:solidFill>
                <a:srgbClr val="808080"/>
              </a:solidFill>
              <a:effectLst/>
              <a:latin typeface="inherit"/>
            </a:endParaRPr>
          </a:p>
          <a:p>
            <a:pPr algn="l" fontAlgn="base">
              <a:buFont typeface="Arial" panose="020B0604020202020204" pitchFamily="34" charset="0"/>
              <a:buChar char="•"/>
            </a:pPr>
            <a:r>
              <a:rPr lang="en-US" b="1" i="0" dirty="0">
                <a:solidFill>
                  <a:srgbClr val="808080"/>
                </a:solidFill>
                <a:effectLst/>
                <a:latin typeface="TTNormsPro-Bold"/>
              </a:rPr>
              <a:t>Te Ao Māori</a:t>
            </a:r>
            <a:r>
              <a:rPr lang="en-US" b="0" i="0" dirty="0">
                <a:solidFill>
                  <a:srgbClr val="808080"/>
                </a:solidFill>
                <a:effectLst/>
                <a:latin typeface="inherit"/>
              </a:rPr>
              <a:t> </a:t>
            </a:r>
            <a:r>
              <a:rPr lang="en-US" b="0" i="0" dirty="0" err="1">
                <a:solidFill>
                  <a:srgbClr val="808080"/>
                </a:solidFill>
                <a:effectLst/>
                <a:latin typeface="inherit"/>
              </a:rPr>
              <a:t>honours</a:t>
            </a:r>
            <a:r>
              <a:rPr lang="en-US" b="0" i="0" dirty="0">
                <a:solidFill>
                  <a:srgbClr val="808080"/>
                </a:solidFill>
                <a:effectLst/>
                <a:latin typeface="inherit"/>
              </a:rPr>
              <a:t> </a:t>
            </a:r>
            <a:r>
              <a:rPr lang="en-US" b="0" i="0" dirty="0" err="1">
                <a:solidFill>
                  <a:srgbClr val="808080"/>
                </a:solidFill>
                <a:effectLst/>
                <a:latin typeface="inherit"/>
              </a:rPr>
              <a:t>tangata</a:t>
            </a:r>
            <a:r>
              <a:rPr lang="en-US" b="0" i="0" dirty="0">
                <a:solidFill>
                  <a:srgbClr val="808080"/>
                </a:solidFill>
                <a:effectLst/>
                <a:latin typeface="inherit"/>
              </a:rPr>
              <a:t> whenua of this land. When we are envisioning and taking action for a sustainable future in our community, we are doing so alongside local hapū. </a:t>
            </a:r>
          </a:p>
          <a:p>
            <a:pPr algn="l" fontAlgn="base">
              <a:buFont typeface="Arial" panose="020B0604020202020204" pitchFamily="34" charset="0"/>
              <a:buChar char="•"/>
            </a:pPr>
            <a:endParaRPr lang="en-US" b="0" i="0" dirty="0">
              <a:solidFill>
                <a:srgbClr val="808080"/>
              </a:solidFill>
              <a:effectLst/>
              <a:latin typeface="inherit"/>
            </a:endParaRPr>
          </a:p>
          <a:p>
            <a:pPr algn="l" fontAlgn="base">
              <a:buFont typeface="Arial" panose="020B0604020202020204" pitchFamily="34" charset="0"/>
              <a:buChar char="•"/>
            </a:pPr>
            <a:r>
              <a:rPr lang="en-US" b="1" i="0" dirty="0">
                <a:solidFill>
                  <a:srgbClr val="808080"/>
                </a:solidFill>
                <a:effectLst/>
                <a:latin typeface="TTNormsPro-Bold"/>
              </a:rPr>
              <a:t>Respect for Diversity </a:t>
            </a:r>
            <a:r>
              <a:rPr lang="en-US" b="0" i="0" dirty="0">
                <a:solidFill>
                  <a:srgbClr val="808080"/>
                </a:solidFill>
                <a:effectLst/>
                <a:latin typeface="inherit"/>
              </a:rPr>
              <a:t>is celebrated, and all forms of identity and ability are respected. Cultural traditions and practices from all people are experienced, valued and appreciated in learning spaces, </a:t>
            </a:r>
            <a:r>
              <a:rPr lang="en-US" b="0" i="0" dirty="0" err="1">
                <a:solidFill>
                  <a:srgbClr val="808080"/>
                </a:solidFill>
                <a:effectLst/>
                <a:latin typeface="inherit"/>
              </a:rPr>
              <a:t>honouring</a:t>
            </a:r>
            <a:r>
              <a:rPr lang="en-US" b="0" i="0" dirty="0">
                <a:solidFill>
                  <a:srgbClr val="808080"/>
                </a:solidFill>
                <a:effectLst/>
                <a:latin typeface="inherit"/>
              </a:rPr>
              <a:t> practices led by that community. Access to safe and engaging learning is available to everyone. </a:t>
            </a:r>
          </a:p>
          <a:p>
            <a:pPr algn="l" fontAlgn="base">
              <a:buFont typeface="Arial" panose="020B0604020202020204" pitchFamily="34" charset="0"/>
              <a:buNone/>
            </a:pPr>
            <a:endParaRPr lang="en-US" b="0" i="0" dirty="0">
              <a:solidFill>
                <a:srgbClr val="808080"/>
              </a:solidFill>
              <a:effectLst/>
              <a:latin typeface="inherit"/>
            </a:endParaRPr>
          </a:p>
          <a:p>
            <a:pPr algn="l" fontAlgn="base">
              <a:buFont typeface="Arial" panose="020B0604020202020204" pitchFamily="34" charset="0"/>
              <a:buChar char="•"/>
            </a:pPr>
            <a:r>
              <a:rPr lang="en-US" b="1" i="0" dirty="0">
                <a:solidFill>
                  <a:srgbClr val="808080"/>
                </a:solidFill>
                <a:effectLst/>
                <a:latin typeface="TTNormsPro-Bold"/>
              </a:rPr>
              <a:t>Sustainable Communities</a:t>
            </a:r>
            <a:r>
              <a:rPr lang="en-US" b="0" i="0" dirty="0">
                <a:solidFill>
                  <a:srgbClr val="808080"/>
                </a:solidFill>
                <a:effectLst/>
                <a:latin typeface="inherit"/>
              </a:rPr>
              <a:t> act in ways that nurture all aspects of nature, including people, now and in the future. By working together and supporting each other we create safe, healthy, equitable and thriving communities. </a:t>
            </a:r>
          </a:p>
          <a:p>
            <a:pPr algn="l" fontAlgn="base"/>
            <a:r>
              <a:rPr lang="en-US" b="0" i="0" dirty="0">
                <a:solidFill>
                  <a:srgbClr val="777777"/>
                </a:solidFill>
                <a:effectLst/>
                <a:latin typeface="TTNormsPro-Regular"/>
              </a:rPr>
              <a:t>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12AADE5-6212-4026-A0CC-5F465E4449E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9557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777777"/>
                </a:solidFill>
                <a:effectLst/>
                <a:latin typeface="TTNormsPro-Regular"/>
              </a:rPr>
              <a:t>Enviroschools is a nationwide programme supported by Toimata Foundation, founding partner Te Mauri Tau, and a large network of regional partners. Early childhood </a:t>
            </a:r>
            <a:r>
              <a:rPr lang="en-US" b="0" i="0" dirty="0" err="1">
                <a:solidFill>
                  <a:srgbClr val="777777"/>
                </a:solidFill>
                <a:effectLst/>
                <a:latin typeface="TTNormsPro-Regular"/>
              </a:rPr>
              <a:t>centres</a:t>
            </a:r>
            <a:r>
              <a:rPr lang="en-US" b="0" i="0" dirty="0">
                <a:solidFill>
                  <a:srgbClr val="777777"/>
                </a:solidFill>
                <a:effectLst/>
                <a:latin typeface="TTNormsPro-Regular"/>
              </a:rPr>
              <a:t> and schools commit to a long-term sustainability journey, where tamariki/students connect with and explore the environment, then plan, design and take action in their local places in collaboration with their communities.</a:t>
            </a:r>
          </a:p>
          <a:p>
            <a:pPr algn="l" fontAlgn="base"/>
            <a:r>
              <a:rPr lang="en-US" b="0" i="0" dirty="0">
                <a:solidFill>
                  <a:srgbClr val="777777"/>
                </a:solidFill>
                <a:effectLst/>
                <a:latin typeface="TTNormsPro-Regular"/>
              </a:rPr>
              <a:t> </a:t>
            </a:r>
            <a:endParaRPr lang="en-NZ" dirty="0"/>
          </a:p>
          <a:p>
            <a:r>
              <a:rPr lang="en-NZ" dirty="0"/>
              <a:t>Over the last 20 plus years a collaborative support structure has been created resulting in 1000s of community sustainability actions and outcomes that WRC could not achieve solely on our own.</a:t>
            </a:r>
          </a:p>
          <a:p>
            <a:endParaRPr lang="en-NZ" dirty="0"/>
          </a:p>
          <a:p>
            <a:r>
              <a:rPr lang="en-NZ" dirty="0"/>
              <a:t>The Waikato team benefits from a strong foundation at the national base with Toimata Foundation and Te Mauri Tau providing curriculum linked Aotearoa specific resources, connection and training for passionate facilitators.  </a:t>
            </a:r>
          </a:p>
          <a:p>
            <a:endParaRPr lang="en-NZ" dirty="0"/>
          </a:p>
          <a:p>
            <a:r>
              <a:rPr lang="en-NZ" dirty="0"/>
              <a:t>A co-funding approach with territorial authority partners in Waikato creates a localised, facilitated experience in over 150 Enviroschools across the region – about 50% of Waikato schools.</a:t>
            </a:r>
          </a:p>
        </p:txBody>
      </p:sp>
      <p:sp>
        <p:nvSpPr>
          <p:cNvPr id="4" name="Slide Number Placeholder 3"/>
          <p:cNvSpPr>
            <a:spLocks noGrp="1"/>
          </p:cNvSpPr>
          <p:nvPr>
            <p:ph type="sldNum" sz="quarter" idx="5"/>
          </p:nvPr>
        </p:nvSpPr>
        <p:spPr/>
        <p:txBody>
          <a:bodyPr/>
          <a:lstStyle/>
          <a:p>
            <a:fld id="{F4B5A83B-794C-436B-9F26-CE5A462A49F3}" type="slidenum">
              <a:rPr lang="en-NZ" smtClean="0"/>
              <a:t>2</a:t>
            </a:fld>
            <a:endParaRPr lang="en-NZ"/>
          </a:p>
        </p:txBody>
      </p:sp>
    </p:spTree>
    <p:extLst>
      <p:ext uri="{BB962C8B-B14F-4D97-AF65-F5344CB8AC3E}">
        <p14:creationId xmlns:p14="http://schemas.microsoft.com/office/powerpoint/2010/main" val="219256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Curriculum linked resources are unpacked for teachers through professional learning opportunities</a:t>
            </a:r>
          </a:p>
          <a:p>
            <a:r>
              <a:rPr lang="en-NZ" dirty="0"/>
              <a:t>Reflection is an important part of the enviroschools journey – pausing to celebrate and to determine next steps.</a:t>
            </a:r>
          </a:p>
          <a:p>
            <a:endParaRPr lang="en-NZ" dirty="0"/>
          </a:p>
          <a:p>
            <a:endParaRPr lang="en-NZ" dirty="0"/>
          </a:p>
        </p:txBody>
      </p:sp>
      <p:sp>
        <p:nvSpPr>
          <p:cNvPr id="4" name="Slide Number Placeholder 3"/>
          <p:cNvSpPr>
            <a:spLocks noGrp="1"/>
          </p:cNvSpPr>
          <p:nvPr>
            <p:ph type="sldNum" sz="quarter" idx="5"/>
          </p:nvPr>
        </p:nvSpPr>
        <p:spPr/>
        <p:txBody>
          <a:bodyPr/>
          <a:lstStyle/>
          <a:p>
            <a:fld id="{F4B5A83B-794C-436B-9F26-CE5A462A49F3}" type="slidenum">
              <a:rPr lang="en-NZ" smtClean="0"/>
              <a:t>3</a:t>
            </a:fld>
            <a:endParaRPr lang="en-NZ"/>
          </a:p>
        </p:txBody>
      </p:sp>
    </p:spTree>
    <p:extLst>
      <p:ext uri="{BB962C8B-B14F-4D97-AF65-F5344CB8AC3E}">
        <p14:creationId xmlns:p14="http://schemas.microsoft.com/office/powerpoint/2010/main" val="381241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77777"/>
                </a:solidFill>
                <a:effectLst/>
                <a:latin typeface="TTNormsPro-Regular"/>
              </a:rPr>
              <a:t>Every school is unique, with its own ecology, history, culture and community – so Enviroschools looks different in every setting. </a:t>
            </a:r>
          </a:p>
          <a:p>
            <a:r>
              <a:rPr lang="en-US" b="0" i="0" dirty="0">
                <a:solidFill>
                  <a:srgbClr val="777777"/>
                </a:solidFill>
                <a:effectLst/>
                <a:latin typeface="TTNormsPro-Regular"/>
              </a:rPr>
              <a:t>The journey of connecting with the place and its people is designed and led by each school or </a:t>
            </a:r>
            <a:r>
              <a:rPr lang="en-US" b="0" i="0" dirty="0" err="1">
                <a:solidFill>
                  <a:srgbClr val="777777"/>
                </a:solidFill>
                <a:effectLst/>
                <a:latin typeface="TTNormsPro-Regular"/>
              </a:rPr>
              <a:t>centre</a:t>
            </a:r>
            <a:r>
              <a:rPr lang="en-US" b="0" i="0" dirty="0">
                <a:solidFill>
                  <a:srgbClr val="777777"/>
                </a:solidFill>
                <a:effectLst/>
                <a:latin typeface="TTNormsPro-Regular"/>
              </a:rPr>
              <a:t>.  </a:t>
            </a:r>
          </a:p>
          <a:p>
            <a:r>
              <a:rPr lang="en-US" b="0" i="0" dirty="0">
                <a:solidFill>
                  <a:srgbClr val="777777"/>
                </a:solidFill>
                <a:effectLst/>
                <a:latin typeface="TTNormsPro-Regular"/>
              </a:rPr>
              <a:t>Experience has shown that the components of the Enviroschools process are not linear – they overlap, are revisited, modified and further developed, supporting schools and </a:t>
            </a:r>
            <a:r>
              <a:rPr lang="en-US" b="0" i="0" dirty="0" err="1">
                <a:solidFill>
                  <a:srgbClr val="777777"/>
                </a:solidFill>
                <a:effectLst/>
                <a:latin typeface="TTNormsPro-Regular"/>
              </a:rPr>
              <a:t>centres</a:t>
            </a:r>
            <a:r>
              <a:rPr lang="en-US" b="0" i="0" dirty="0">
                <a:solidFill>
                  <a:srgbClr val="777777"/>
                </a:solidFill>
                <a:effectLst/>
                <a:latin typeface="TTNormsPro-Regular"/>
              </a:rPr>
              <a:t> to develop their own holistic approach that deepens over time.</a:t>
            </a:r>
            <a:endParaRPr lang="en-NZ" dirty="0"/>
          </a:p>
        </p:txBody>
      </p:sp>
      <p:sp>
        <p:nvSpPr>
          <p:cNvPr id="4" name="Slide Number Placeholder 3"/>
          <p:cNvSpPr>
            <a:spLocks noGrp="1"/>
          </p:cNvSpPr>
          <p:nvPr>
            <p:ph type="sldNum" sz="quarter" idx="5"/>
          </p:nvPr>
        </p:nvSpPr>
        <p:spPr/>
        <p:txBody>
          <a:bodyPr/>
          <a:lstStyle/>
          <a:p>
            <a:fld id="{F4B5A83B-794C-436B-9F26-CE5A462A49F3}" type="slidenum">
              <a:rPr lang="en-NZ" smtClean="0"/>
              <a:t>4</a:t>
            </a:fld>
            <a:endParaRPr lang="en-NZ"/>
          </a:p>
        </p:txBody>
      </p:sp>
    </p:spTree>
    <p:extLst>
      <p:ext uri="{BB962C8B-B14F-4D97-AF65-F5344CB8AC3E}">
        <p14:creationId xmlns:p14="http://schemas.microsoft.com/office/powerpoint/2010/main" val="324711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a:p>
            <a:r>
              <a:rPr lang="en-US" b="0" i="0">
                <a:solidFill>
                  <a:srgbClr val="777777"/>
                </a:solidFill>
                <a:effectLst/>
                <a:latin typeface="TTNormsPro-Regular"/>
              </a:rPr>
              <a:t>At </a:t>
            </a:r>
            <a:r>
              <a:rPr lang="en-US" b="0" i="0" dirty="0">
                <a:solidFill>
                  <a:srgbClr val="777777"/>
                </a:solidFill>
                <a:effectLst/>
                <a:latin typeface="TTNormsPro-Regular"/>
              </a:rPr>
              <a:t>the heart of Enviroschools is the </a:t>
            </a:r>
            <a:r>
              <a:rPr lang="en-US" b="1" i="0" dirty="0">
                <a:solidFill>
                  <a:srgbClr val="777777"/>
                </a:solidFill>
                <a:effectLst/>
                <a:latin typeface="TTNormsPro-Bold"/>
              </a:rPr>
              <a:t>Action Learning Cycle</a:t>
            </a:r>
            <a:r>
              <a:rPr lang="en-US" b="0" i="0" dirty="0">
                <a:solidFill>
                  <a:srgbClr val="777777"/>
                </a:solidFill>
                <a:effectLst/>
                <a:latin typeface="TTNormsPro-Regular"/>
              </a:rPr>
              <a:t>, encouraging an enquiry-based process of exploration, decision-making, design, action and reflection. It is a key tool that can be applied to a specific project or an entire process in an Enviroschools Journey.</a:t>
            </a:r>
            <a:endParaRPr lang="en-NZ" dirty="0"/>
          </a:p>
          <a:p>
            <a:endParaRPr lang="en-NZ" dirty="0"/>
          </a:p>
          <a:p>
            <a:r>
              <a:rPr lang="en-US" dirty="0"/>
              <a:t>Here is an example of how this is used: Inn 2021, Rotokauri School were new to Enviroschools and embarked on a process to create a whole-school vision. </a:t>
            </a:r>
          </a:p>
          <a:p>
            <a:r>
              <a:rPr lang="en-US" dirty="0"/>
              <a:t>Each class took part in identifying ideas that were important to them, and changes they’d like to see around the school, to help develop a vision statement. </a:t>
            </a:r>
          </a:p>
          <a:p>
            <a:r>
              <a:rPr lang="en-US" i="1" dirty="0"/>
              <a:t>“Rotokauri is alive with nature. We are kaitiaki – actively caring and nurturing our place and our people. Our school is welcoming and colourful. We are a peaceful, sharing community. We would love for you to be part of our creative vision – to promote change in our school, our community and our world”. </a:t>
            </a:r>
          </a:p>
          <a:p>
            <a:r>
              <a:rPr lang="en-US" dirty="0"/>
              <a:t>From this, 10 big idea statements were developed to convey how their vision could be achieved, and planning began at the start of 2022 to put these statements into practice. </a:t>
            </a:r>
          </a:p>
          <a:p>
            <a:r>
              <a:rPr lang="en-US" dirty="0"/>
              <a:t>Projects were allocated to different year groups to get the whole school involved. </a:t>
            </a:r>
          </a:p>
          <a:p>
            <a:pPr marL="171450" indent="-171450">
              <a:buFont typeface="Arial" panose="020B0604020202020204" pitchFamily="34" charset="0"/>
              <a:buChar char="•"/>
            </a:pPr>
            <a:r>
              <a:rPr lang="en-US" dirty="0"/>
              <a:t>Year 1 and 2 students focus on being kaitiaki of the environment, making bug hotels and developing a garden for kai and scented herbs</a:t>
            </a:r>
          </a:p>
          <a:p>
            <a:pPr marL="171450" indent="-171450">
              <a:buFont typeface="Arial" panose="020B0604020202020204" pitchFamily="34" charset="0"/>
              <a:buChar char="•"/>
            </a:pPr>
            <a:r>
              <a:rPr lang="en-US" dirty="0"/>
              <a:t>Year 3 and 4 students concentrated on building connections with the community, creating links with the nearby Hamilton Zoo by exploring ways to create enrichment toys for the animals. </a:t>
            </a:r>
          </a:p>
          <a:p>
            <a:pPr marL="171450" indent="-171450">
              <a:buFont typeface="Arial" panose="020B0604020202020204" pitchFamily="34" charset="0"/>
              <a:buChar char="•"/>
            </a:pPr>
            <a:r>
              <a:rPr lang="en-US" dirty="0"/>
              <a:t>Year 5 and 6 created new school vegetable beds with funding from Waikato Regional Council’s Envirofund, and began to </a:t>
            </a:r>
            <a:r>
              <a:rPr lang="en-US" dirty="0" err="1"/>
              <a:t>realise</a:t>
            </a:r>
            <a:r>
              <a:rPr lang="en-US" dirty="0"/>
              <a:t> their vision for sustainable growing. </a:t>
            </a:r>
          </a:p>
          <a:p>
            <a:pPr marL="171450" indent="-171450">
              <a:buFont typeface="Arial" panose="020B0604020202020204" pitchFamily="34" charset="0"/>
              <a:buChar char="•"/>
            </a:pPr>
            <a:r>
              <a:rPr lang="en-US" dirty="0"/>
              <a:t>Year 7 and 8, meanwhile, dug deep with a soil investigation. They looked at what makes soil healthy, using their learnings to grow an abundance of fresh vege in existing beds, and entered the Enviroschools Mara Kai Challenge.</a:t>
            </a:r>
            <a:r>
              <a:rPr lang="en-NZ" dirty="0"/>
              <a:t> </a:t>
            </a:r>
          </a:p>
        </p:txBody>
      </p:sp>
      <p:sp>
        <p:nvSpPr>
          <p:cNvPr id="4" name="Slide Number Placeholder 3"/>
          <p:cNvSpPr>
            <a:spLocks noGrp="1"/>
          </p:cNvSpPr>
          <p:nvPr>
            <p:ph type="sldNum" sz="quarter" idx="5"/>
          </p:nvPr>
        </p:nvSpPr>
        <p:spPr/>
        <p:txBody>
          <a:bodyPr/>
          <a:lstStyle/>
          <a:p>
            <a:fld id="{F4B5A83B-794C-436B-9F26-CE5A462A49F3}" type="slidenum">
              <a:rPr lang="en-NZ" smtClean="0"/>
              <a:t>5</a:t>
            </a:fld>
            <a:endParaRPr lang="en-NZ"/>
          </a:p>
        </p:txBody>
      </p:sp>
    </p:spTree>
    <p:extLst>
      <p:ext uri="{BB962C8B-B14F-4D97-AF65-F5344CB8AC3E}">
        <p14:creationId xmlns:p14="http://schemas.microsoft.com/office/powerpoint/2010/main" val="329009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know that Enviroschools is effective by the stories that are shared that inspire the network and celebrate school journeys. </a:t>
            </a:r>
          </a:p>
          <a:p>
            <a:r>
              <a:rPr lang="en-NZ" dirty="0"/>
              <a:t>Regular evaluation is carried out via Toimata Foundation and at Regional Council will outcomes links to the local government act and </a:t>
            </a:r>
            <a:r>
              <a:rPr lang="en-NZ"/>
              <a:t>feedback received by teachers.</a:t>
            </a:r>
            <a:endParaRPr lang="en-NZ" dirty="0"/>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12AADE5-6212-4026-A0CC-5F465E4449E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15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980728"/>
            <a:ext cx="4392488" cy="2160240"/>
          </a:xfrm>
        </p:spPr>
        <p:txBody>
          <a:bodyPr/>
          <a:lstStyle>
            <a:lvl1pPr algn="l">
              <a:defRPr b="1">
                <a:solidFill>
                  <a:sysClr val="windowText" lastClr="000000"/>
                </a:solidFill>
              </a:defRPr>
            </a:lvl1pPr>
          </a:lstStyle>
          <a:p>
            <a:r>
              <a:rPr lang="en-US"/>
              <a:t>Click to edit Master title style</a:t>
            </a:r>
            <a:endParaRPr lang="en-NZ" dirty="0"/>
          </a:p>
        </p:txBody>
      </p:sp>
      <p:sp>
        <p:nvSpPr>
          <p:cNvPr id="3" name="Subtitle 2"/>
          <p:cNvSpPr>
            <a:spLocks noGrp="1"/>
          </p:cNvSpPr>
          <p:nvPr>
            <p:ph type="subTitle" idx="1"/>
          </p:nvPr>
        </p:nvSpPr>
        <p:spPr>
          <a:xfrm>
            <a:off x="539552" y="3140968"/>
            <a:ext cx="3672408" cy="1152128"/>
          </a:xfrm>
        </p:spPr>
        <p:txBody>
          <a:bodyPr/>
          <a:lstStyle>
            <a:lvl1pPr marL="0" indent="0" algn="l">
              <a:buNone/>
              <a:defRPr>
                <a:solidFill>
                  <a:sysClr val="windowText" lastClr="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dirty="0"/>
          </a:p>
        </p:txBody>
      </p:sp>
      <p:sp>
        <p:nvSpPr>
          <p:cNvPr id="4" name="Date Placeholder 3"/>
          <p:cNvSpPr>
            <a:spLocks noGrp="1"/>
          </p:cNvSpPr>
          <p:nvPr>
            <p:ph type="dt" sz="half" idx="10"/>
          </p:nvPr>
        </p:nvSpPr>
        <p:spPr/>
        <p:txBody>
          <a:bodyPr/>
          <a:lstStyle/>
          <a:p>
            <a:fld id="{25DF866E-E524-4454-9AC8-E5E99E6D89FA}" type="datetimeFigureOut">
              <a:rPr lang="en-NZ" smtClean="0"/>
              <a:t>22/11/2023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D98818-CEE5-4D05-86EC-82D482E5B612}" type="slidenum">
              <a:rPr lang="en-NZ" smtClean="0"/>
              <a:t>‹#›</a:t>
            </a:fld>
            <a:endParaRPr lang="en-NZ"/>
          </a:p>
        </p:txBody>
      </p:sp>
    </p:spTree>
    <p:extLst>
      <p:ext uri="{BB962C8B-B14F-4D97-AF65-F5344CB8AC3E}">
        <p14:creationId xmlns:p14="http://schemas.microsoft.com/office/powerpoint/2010/main" val="435056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30426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285736"/>
            <a:ext cx="8462991" cy="1143000"/>
          </a:xfrm>
        </p:spPr>
        <p:txBody>
          <a:bodyPr/>
          <a:lstStyle/>
          <a:p>
            <a:r>
              <a:rPr lang="en-US" altLang="en-US"/>
              <a:t>Click to edit Master title style</a:t>
            </a:r>
            <a:endParaRPr lang="en-NZ" dirty="0"/>
          </a:p>
        </p:txBody>
      </p:sp>
      <p:sp>
        <p:nvSpPr>
          <p:cNvPr id="3" name="Content Placeholder 2"/>
          <p:cNvSpPr>
            <a:spLocks noGrp="1"/>
          </p:cNvSpPr>
          <p:nvPr>
            <p:ph idx="1"/>
          </p:nvPr>
        </p:nvSpPr>
        <p:spPr>
          <a:xfrm>
            <a:off x="395290" y="1484313"/>
            <a:ext cx="8462991" cy="4535488"/>
          </a:xfrm>
        </p:spPr>
        <p:txBody>
          <a:bodyPr/>
          <a:lstStyle>
            <a:lvl1pPr marL="216000" indent="-189000">
              <a:lnSpc>
                <a:spcPct val="100000"/>
              </a:lnSpc>
              <a:spcBef>
                <a:spcPts val="750"/>
              </a:spcBef>
              <a:spcAft>
                <a:spcPts val="150"/>
              </a:spcAft>
              <a:buClrTx/>
              <a:buSzPct val="90000"/>
              <a:buFont typeface="Arial" pitchFamily="34" charset="0"/>
              <a:buChar char="•"/>
              <a:defRPr/>
            </a:lvl1pPr>
            <a:lvl2pPr marL="405000" indent="-162000">
              <a:spcBef>
                <a:spcPts val="150"/>
              </a:spcBef>
              <a:buClrTx/>
              <a:buSzPct val="90000"/>
              <a:defRPr sz="1650"/>
            </a:lvl2pPr>
            <a:lvl3pPr marL="540000" indent="-162000">
              <a:spcBef>
                <a:spcPts val="75"/>
              </a:spcBef>
              <a:buClrTx/>
              <a:buSzPct val="90000"/>
              <a:defRPr/>
            </a:lvl3pPr>
            <a:lvl4pPr marL="675000" indent="-162000">
              <a:spcBef>
                <a:spcPts val="75"/>
              </a:spcBef>
              <a:buClrTx/>
              <a:buSzPct val="90000"/>
              <a:defRPr/>
            </a:lvl4pPr>
            <a:lvl5pPr marL="810000" indent="-162000">
              <a:spcBef>
                <a:spcPts val="75"/>
              </a:spcBef>
              <a:buClrTx/>
              <a:buSzPct val="9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xfrm>
            <a:off x="5929313" y="6248400"/>
            <a:ext cx="1905000" cy="457200"/>
          </a:xfrm>
          <a:prstGeom prst="rect">
            <a:avLst/>
          </a:prstGeom>
        </p:spPr>
        <p:txBody>
          <a:bodyPr/>
          <a:lstStyle>
            <a:lvl1pPr>
              <a:defRPr/>
            </a:lvl1pPr>
          </a:lstStyle>
          <a:p>
            <a:pPr>
              <a:defRPr/>
            </a:pPr>
            <a:fld id="{D9F8E869-A812-4665-AFE8-E0ADFDC5E5E8}" type="slidenum">
              <a:rPr lang="en-GB" altLang="en-US"/>
              <a:pPr>
                <a:defRPr/>
              </a:pPr>
              <a:t>‹#›</a:t>
            </a:fld>
            <a:endParaRPr lang="en-GB" altLang="en-US"/>
          </a:p>
        </p:txBody>
      </p:sp>
    </p:spTree>
    <p:extLst>
      <p:ext uri="{BB962C8B-B14F-4D97-AF65-F5344CB8AC3E}">
        <p14:creationId xmlns:p14="http://schemas.microsoft.com/office/powerpoint/2010/main" val="13792154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t="42342" b="31444"/>
          <a:stretch>
            <a:fillRect/>
          </a:stretch>
        </p:blipFill>
        <p:spPr bwMode="auto">
          <a:xfrm>
            <a:off x="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28650" y="239003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29150" y="239003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p:cNvSpPr>
            <a:spLocks noGrp="1"/>
          </p:cNvSpPr>
          <p:nvPr>
            <p:ph type="title"/>
          </p:nvPr>
        </p:nvSpPr>
        <p:spPr>
          <a:xfrm>
            <a:off x="340505" y="836712"/>
            <a:ext cx="8462991" cy="1143000"/>
          </a:xfrm>
        </p:spPr>
        <p:txBody>
          <a:bodyPr/>
          <a:lstStyle>
            <a:lvl1pPr>
              <a:defRPr>
                <a:solidFill>
                  <a:schemeClr val="bg1"/>
                </a:solidFill>
              </a:defRPr>
            </a:lvl1pPr>
          </a:lstStyle>
          <a:p>
            <a:r>
              <a:rPr lang="en-US"/>
              <a:t>Click to edit Master title style</a:t>
            </a:r>
            <a:endParaRPr lang="en-NZ" dirty="0"/>
          </a:p>
        </p:txBody>
      </p:sp>
    </p:spTree>
    <p:extLst>
      <p:ext uri="{BB962C8B-B14F-4D97-AF65-F5344CB8AC3E}">
        <p14:creationId xmlns:p14="http://schemas.microsoft.com/office/powerpoint/2010/main" val="26155390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N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t="42342" b="31444"/>
          <a:stretch>
            <a:fillRect/>
          </a:stretch>
        </p:blipFill>
        <p:spPr bwMode="auto">
          <a:xfrm>
            <a:off x="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0505" y="836712"/>
            <a:ext cx="8462991" cy="1143000"/>
          </a:xfrm>
        </p:spPr>
        <p:txBody>
          <a:bodyPr/>
          <a:lstStyle>
            <a:lvl1pPr>
              <a:defRPr>
                <a:solidFill>
                  <a:schemeClr val="bg1"/>
                </a:solidFill>
              </a:defRPr>
            </a:lvl1pPr>
          </a:lstStyle>
          <a:p>
            <a:r>
              <a:rPr lang="en-US"/>
              <a:t>Click to edit Master title style</a:t>
            </a:r>
            <a:endParaRPr lang="en-NZ" dirty="0"/>
          </a:p>
        </p:txBody>
      </p:sp>
      <p:sp>
        <p:nvSpPr>
          <p:cNvPr id="5" name="Rectangle 5"/>
          <p:cNvSpPr>
            <a:spLocks noGrp="1" noChangeArrowheads="1"/>
          </p:cNvSpPr>
          <p:nvPr>
            <p:ph idx="1"/>
          </p:nvPr>
        </p:nvSpPr>
        <p:spPr bwMode="auto">
          <a:xfrm>
            <a:off x="363846" y="2359147"/>
            <a:ext cx="8462963" cy="4465637"/>
          </a:xfrm>
          <a:prstGeom prst="rect">
            <a:avLst/>
          </a:prstGeom>
          <a:noFill/>
          <a:ln w="9525">
            <a:noFill/>
            <a:miter lim="800000"/>
            <a:headEnd/>
            <a:tailEnd/>
          </a:ln>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Slide Number Placeholder 5"/>
          <p:cNvSpPr>
            <a:spLocks noGrp="1" noChangeArrowheads="1"/>
          </p:cNvSpPr>
          <p:nvPr>
            <p:ph type="sldNum" sz="quarter" idx="10"/>
          </p:nvPr>
        </p:nvSpPr>
        <p:spPr>
          <a:xfrm>
            <a:off x="6987779" y="6284913"/>
            <a:ext cx="1905000" cy="457200"/>
          </a:xfrm>
          <a:prstGeom prst="rect">
            <a:avLst/>
          </a:prstGeom>
        </p:spPr>
        <p:txBody>
          <a:bodyPr/>
          <a:lstStyle>
            <a:lvl1pPr>
              <a:defRPr/>
            </a:lvl1pPr>
          </a:lstStyle>
          <a:p>
            <a:pPr>
              <a:defRPr/>
            </a:pPr>
            <a:fld id="{A4F05D0C-F2A5-4132-9F74-537C18CD9DC6}" type="slidenum">
              <a:rPr lang="en-GB" altLang="en-US"/>
              <a:pPr>
                <a:defRPr/>
              </a:pPr>
              <a:t>‹#›</a:t>
            </a:fld>
            <a:endParaRPr lang="en-GB" altLang="en-US"/>
          </a:p>
        </p:txBody>
      </p:sp>
    </p:spTree>
    <p:extLst>
      <p:ext uri="{BB962C8B-B14F-4D97-AF65-F5344CB8AC3E}">
        <p14:creationId xmlns:p14="http://schemas.microsoft.com/office/powerpoint/2010/main" val="34705643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N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l="-201" t="15584" r="201" b="57867"/>
          <a:stretch>
            <a:fillRect/>
          </a:stretch>
        </p:blipFill>
        <p:spPr bwMode="auto">
          <a:xfrm>
            <a:off x="-19050" y="-26988"/>
            <a:ext cx="91630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0505" y="836712"/>
            <a:ext cx="8462991" cy="1143000"/>
          </a:xfrm>
        </p:spPr>
        <p:txBody>
          <a:bodyPr/>
          <a:lstStyle>
            <a:lvl1pPr>
              <a:defRPr>
                <a:solidFill>
                  <a:schemeClr val="bg1"/>
                </a:solidFill>
              </a:defRPr>
            </a:lvl1pPr>
          </a:lstStyle>
          <a:p>
            <a:r>
              <a:rPr lang="en-US"/>
              <a:t>Click to edit Master title style</a:t>
            </a:r>
            <a:endParaRPr lang="en-NZ" dirty="0"/>
          </a:p>
        </p:txBody>
      </p:sp>
      <p:sp>
        <p:nvSpPr>
          <p:cNvPr id="5" name="Rectangle 5"/>
          <p:cNvSpPr>
            <a:spLocks noGrp="1" noChangeArrowheads="1"/>
          </p:cNvSpPr>
          <p:nvPr>
            <p:ph idx="1"/>
          </p:nvPr>
        </p:nvSpPr>
        <p:spPr bwMode="auto">
          <a:xfrm>
            <a:off x="363846" y="2359147"/>
            <a:ext cx="8462963" cy="4465637"/>
          </a:xfrm>
          <a:prstGeom prst="rect">
            <a:avLst/>
          </a:prstGeom>
          <a:noFill/>
          <a:ln w="9525">
            <a:noFill/>
            <a:miter lim="800000"/>
            <a:headEnd/>
            <a:tailEnd/>
          </a:ln>
        </p:spPr>
        <p:txBody>
          <a:bodyPr/>
          <a:lstStyle>
            <a:lvl1pPr marL="214313" indent="-214313">
              <a:buFont typeface="Arial" panose="020B0604020202020204" pitchFamily="34" charset="0"/>
              <a:buChar char="•"/>
              <a:defRPr sz="2100">
                <a:solidFill>
                  <a:schemeClr val="bg2">
                    <a:lumMod val="10000"/>
                  </a:schemeClr>
                </a:solidFill>
              </a:defRPr>
            </a:lvl1pPr>
            <a:lvl2pPr marL="557213" indent="-214313">
              <a:buFont typeface="Arial" panose="020B0604020202020204" pitchFamily="34" charset="0"/>
              <a:buChar char="•"/>
              <a:defRPr sz="1650">
                <a:solidFill>
                  <a:schemeClr val="bg2">
                    <a:lumMod val="10000"/>
                  </a:schemeClr>
                </a:solidFill>
              </a:defRPr>
            </a:lvl2pPr>
            <a:lvl3pPr marL="900113" indent="-214313">
              <a:buFont typeface="Arial" panose="020B0604020202020204" pitchFamily="34" charset="0"/>
              <a:buChar char="•"/>
              <a:defRPr sz="1500">
                <a:solidFill>
                  <a:schemeClr val="bg2">
                    <a:lumMod val="10000"/>
                  </a:schemeClr>
                </a:solidFill>
              </a:defRPr>
            </a:lvl3pPr>
            <a:lvl4pPr marL="1243013" indent="-214313">
              <a:buFont typeface="Arial" panose="020B0604020202020204" pitchFamily="34" charset="0"/>
              <a:buChar char="•"/>
              <a:defRPr>
                <a:solidFill>
                  <a:schemeClr val="bg2">
                    <a:lumMod val="10000"/>
                  </a:schemeClr>
                </a:solidFill>
              </a:defRPr>
            </a:lvl4pPr>
            <a:lvl5pPr marL="1585913" indent="-214313">
              <a:buFont typeface="Arial" panose="020B0604020202020204" pitchFamily="34" charset="0"/>
              <a:buChar char="•"/>
              <a:defRPr>
                <a:solidFill>
                  <a:schemeClr val="bg2">
                    <a:lumMod val="10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Slide Number Placeholder 5"/>
          <p:cNvSpPr>
            <a:spLocks noGrp="1" noChangeArrowheads="1"/>
          </p:cNvSpPr>
          <p:nvPr>
            <p:ph type="sldNum" sz="quarter" idx="10"/>
          </p:nvPr>
        </p:nvSpPr>
        <p:spPr>
          <a:xfrm>
            <a:off x="6987779" y="6284913"/>
            <a:ext cx="1905000" cy="457200"/>
          </a:xfrm>
          <a:prstGeom prst="rect">
            <a:avLst/>
          </a:prstGeom>
        </p:spPr>
        <p:txBody>
          <a:bodyPr/>
          <a:lstStyle>
            <a:lvl1pPr>
              <a:defRPr/>
            </a:lvl1pPr>
          </a:lstStyle>
          <a:p>
            <a:pPr>
              <a:defRPr/>
            </a:pPr>
            <a:fld id="{A79B152E-6A3A-49FF-9CD0-9576C520D30D}" type="slidenum">
              <a:rPr lang="en-GB" altLang="en-US"/>
              <a:pPr>
                <a:defRPr/>
              </a:pPr>
              <a:t>‹#›</a:t>
            </a:fld>
            <a:endParaRPr lang="en-GB" altLang="en-US"/>
          </a:p>
        </p:txBody>
      </p:sp>
    </p:spTree>
    <p:extLst>
      <p:ext uri="{BB962C8B-B14F-4D97-AF65-F5344CB8AC3E}">
        <p14:creationId xmlns:p14="http://schemas.microsoft.com/office/powerpoint/2010/main" val="2087537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N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l="201" t="57759" r="2390" b="16379"/>
          <a:stretch>
            <a:fillRect/>
          </a:stretch>
        </p:blipFill>
        <p:spPr bwMode="auto">
          <a:xfrm>
            <a:off x="-19050" y="-26988"/>
            <a:ext cx="91630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0505" y="836712"/>
            <a:ext cx="8462991" cy="1143000"/>
          </a:xfrm>
        </p:spPr>
        <p:txBody>
          <a:bodyPr/>
          <a:lstStyle>
            <a:lvl1pPr>
              <a:defRPr>
                <a:solidFill>
                  <a:schemeClr val="bg1"/>
                </a:solidFill>
              </a:defRPr>
            </a:lvl1pPr>
          </a:lstStyle>
          <a:p>
            <a:r>
              <a:rPr lang="en-US"/>
              <a:t>Click to edit Master title style</a:t>
            </a:r>
            <a:endParaRPr lang="en-NZ" dirty="0"/>
          </a:p>
        </p:txBody>
      </p:sp>
      <p:sp>
        <p:nvSpPr>
          <p:cNvPr id="5" name="Rectangle 5"/>
          <p:cNvSpPr>
            <a:spLocks noGrp="1" noChangeArrowheads="1"/>
          </p:cNvSpPr>
          <p:nvPr>
            <p:ph idx="1"/>
          </p:nvPr>
        </p:nvSpPr>
        <p:spPr bwMode="auto">
          <a:xfrm>
            <a:off x="363846" y="2359147"/>
            <a:ext cx="8462963" cy="4465637"/>
          </a:xfrm>
          <a:prstGeom prst="rect">
            <a:avLst/>
          </a:prstGeom>
          <a:noFill/>
          <a:ln w="9525">
            <a:noFill/>
            <a:miter lim="800000"/>
            <a:headEnd/>
            <a:tailEnd/>
          </a:ln>
        </p:spPr>
        <p:txBody>
          <a:bodyPr/>
          <a:lstStyle>
            <a:lvl1pPr marL="214313" indent="-214313">
              <a:buFont typeface="Arial" panose="020B0604020202020204" pitchFamily="34" charset="0"/>
              <a:buChar char="•"/>
              <a:defRPr sz="2100">
                <a:solidFill>
                  <a:schemeClr val="bg2">
                    <a:lumMod val="10000"/>
                  </a:schemeClr>
                </a:solidFill>
              </a:defRPr>
            </a:lvl1pPr>
            <a:lvl2pPr marL="557213" indent="-214313">
              <a:buFont typeface="Arial" panose="020B0604020202020204" pitchFamily="34" charset="0"/>
              <a:buChar char="•"/>
              <a:defRPr sz="1650">
                <a:solidFill>
                  <a:schemeClr val="bg2">
                    <a:lumMod val="10000"/>
                  </a:schemeClr>
                </a:solidFill>
              </a:defRPr>
            </a:lvl2pPr>
            <a:lvl3pPr marL="900113" indent="-214313">
              <a:buFont typeface="Arial" panose="020B0604020202020204" pitchFamily="34" charset="0"/>
              <a:buChar char="•"/>
              <a:defRPr sz="1500">
                <a:solidFill>
                  <a:schemeClr val="bg2">
                    <a:lumMod val="10000"/>
                  </a:schemeClr>
                </a:solidFill>
              </a:defRPr>
            </a:lvl3pPr>
            <a:lvl4pPr marL="1243013" indent="-214313">
              <a:buFont typeface="Arial" panose="020B0604020202020204" pitchFamily="34" charset="0"/>
              <a:buChar char="•"/>
              <a:defRPr>
                <a:solidFill>
                  <a:schemeClr val="bg2">
                    <a:lumMod val="10000"/>
                  </a:schemeClr>
                </a:solidFill>
              </a:defRPr>
            </a:lvl4pPr>
            <a:lvl5pPr marL="1585913" indent="-214313">
              <a:buFont typeface="Arial" panose="020B0604020202020204" pitchFamily="34" charset="0"/>
              <a:buChar char="•"/>
              <a:defRPr>
                <a:solidFill>
                  <a:schemeClr val="bg2">
                    <a:lumMod val="10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Slide Number Placeholder 5"/>
          <p:cNvSpPr>
            <a:spLocks noGrp="1" noChangeArrowheads="1"/>
          </p:cNvSpPr>
          <p:nvPr>
            <p:ph type="sldNum" sz="quarter" idx="10"/>
          </p:nvPr>
        </p:nvSpPr>
        <p:spPr>
          <a:xfrm>
            <a:off x="6987779" y="6284913"/>
            <a:ext cx="1905000" cy="457200"/>
          </a:xfrm>
          <a:prstGeom prst="rect">
            <a:avLst/>
          </a:prstGeom>
        </p:spPr>
        <p:txBody>
          <a:bodyPr/>
          <a:lstStyle>
            <a:lvl1pPr>
              <a:defRPr/>
            </a:lvl1pPr>
          </a:lstStyle>
          <a:p>
            <a:pPr>
              <a:defRPr/>
            </a:pPr>
            <a:fld id="{22578E8E-56DC-4231-9E84-55BCCE32012F}" type="slidenum">
              <a:rPr lang="en-GB" altLang="en-US"/>
              <a:pPr>
                <a:defRPr/>
              </a:pPr>
              <a:t>‹#›</a:t>
            </a:fld>
            <a:endParaRPr lang="en-GB" altLang="en-US"/>
          </a:p>
        </p:txBody>
      </p:sp>
    </p:spTree>
    <p:extLst>
      <p:ext uri="{BB962C8B-B14F-4D97-AF65-F5344CB8AC3E}">
        <p14:creationId xmlns:p14="http://schemas.microsoft.com/office/powerpoint/2010/main" val="17524812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NF">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l="1077" t="48245" r="-200" b="25439"/>
          <a:stretch>
            <a:fillRect/>
          </a:stretch>
        </p:blipFill>
        <p:spPr bwMode="auto">
          <a:xfrm>
            <a:off x="-19050" y="-26988"/>
            <a:ext cx="9235679"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0505" y="836712"/>
            <a:ext cx="8462991" cy="1143000"/>
          </a:xfrm>
        </p:spPr>
        <p:txBody>
          <a:bodyPr/>
          <a:lstStyle>
            <a:lvl1pPr>
              <a:defRPr>
                <a:solidFill>
                  <a:schemeClr val="bg1"/>
                </a:solidFill>
              </a:defRPr>
            </a:lvl1pPr>
          </a:lstStyle>
          <a:p>
            <a:r>
              <a:rPr lang="en-US"/>
              <a:t>Click to edit Master title style</a:t>
            </a:r>
            <a:endParaRPr lang="en-NZ" dirty="0"/>
          </a:p>
        </p:txBody>
      </p:sp>
      <p:sp>
        <p:nvSpPr>
          <p:cNvPr id="5" name="Rectangle 5"/>
          <p:cNvSpPr>
            <a:spLocks noGrp="1" noChangeArrowheads="1"/>
          </p:cNvSpPr>
          <p:nvPr>
            <p:ph idx="1"/>
          </p:nvPr>
        </p:nvSpPr>
        <p:spPr bwMode="auto">
          <a:xfrm>
            <a:off x="363846" y="2359147"/>
            <a:ext cx="8462963" cy="4465637"/>
          </a:xfrm>
          <a:prstGeom prst="rect">
            <a:avLst/>
          </a:prstGeom>
          <a:noFill/>
          <a:ln w="9525">
            <a:noFill/>
            <a:miter lim="800000"/>
            <a:headEnd/>
            <a:tailEnd/>
          </a:ln>
        </p:spPr>
        <p:txBody>
          <a:bodyPr/>
          <a:lstStyle>
            <a:lvl1pPr marL="214313" indent="-214313">
              <a:buFont typeface="Arial" panose="020B0604020202020204" pitchFamily="34" charset="0"/>
              <a:buChar char="•"/>
              <a:defRPr sz="2100">
                <a:solidFill>
                  <a:schemeClr val="bg2">
                    <a:lumMod val="10000"/>
                  </a:schemeClr>
                </a:solidFill>
              </a:defRPr>
            </a:lvl1pPr>
            <a:lvl2pPr marL="557213" indent="-214313">
              <a:buFont typeface="Arial" panose="020B0604020202020204" pitchFamily="34" charset="0"/>
              <a:buChar char="•"/>
              <a:defRPr sz="1650">
                <a:solidFill>
                  <a:schemeClr val="bg2">
                    <a:lumMod val="10000"/>
                  </a:schemeClr>
                </a:solidFill>
              </a:defRPr>
            </a:lvl2pPr>
            <a:lvl3pPr marL="900113" indent="-214313">
              <a:buFont typeface="Arial" panose="020B0604020202020204" pitchFamily="34" charset="0"/>
              <a:buChar char="•"/>
              <a:defRPr sz="1500">
                <a:solidFill>
                  <a:schemeClr val="bg2">
                    <a:lumMod val="10000"/>
                  </a:schemeClr>
                </a:solidFill>
              </a:defRPr>
            </a:lvl3pPr>
            <a:lvl4pPr marL="1243013" indent="-214313">
              <a:buFont typeface="Arial" panose="020B0604020202020204" pitchFamily="34" charset="0"/>
              <a:buChar char="•"/>
              <a:defRPr>
                <a:solidFill>
                  <a:schemeClr val="bg2">
                    <a:lumMod val="10000"/>
                  </a:schemeClr>
                </a:solidFill>
              </a:defRPr>
            </a:lvl4pPr>
            <a:lvl5pPr marL="1585913" indent="-214313">
              <a:buFont typeface="Arial" panose="020B0604020202020204" pitchFamily="34" charset="0"/>
              <a:buChar char="•"/>
              <a:defRPr>
                <a:solidFill>
                  <a:schemeClr val="bg2">
                    <a:lumMod val="10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Slide Number Placeholder 5"/>
          <p:cNvSpPr>
            <a:spLocks noGrp="1" noChangeArrowheads="1"/>
          </p:cNvSpPr>
          <p:nvPr>
            <p:ph type="sldNum" sz="quarter" idx="10"/>
          </p:nvPr>
        </p:nvSpPr>
        <p:spPr>
          <a:xfrm>
            <a:off x="6987779" y="6284913"/>
            <a:ext cx="1905000" cy="457200"/>
          </a:xfrm>
          <a:prstGeom prst="rect">
            <a:avLst/>
          </a:prstGeom>
        </p:spPr>
        <p:txBody>
          <a:bodyPr/>
          <a:lstStyle>
            <a:lvl1pPr>
              <a:defRPr/>
            </a:lvl1pPr>
          </a:lstStyle>
          <a:p>
            <a:pPr>
              <a:defRPr/>
            </a:pPr>
            <a:fld id="{B94903DB-12CB-4375-9860-72B97B829BF8}" type="slidenum">
              <a:rPr lang="en-GB" altLang="en-US"/>
              <a:pPr>
                <a:defRPr/>
              </a:pPr>
              <a:t>‹#›</a:t>
            </a:fld>
            <a:endParaRPr lang="en-GB" altLang="en-US"/>
          </a:p>
        </p:txBody>
      </p:sp>
    </p:spTree>
    <p:extLst>
      <p:ext uri="{BB962C8B-B14F-4D97-AF65-F5344CB8AC3E}">
        <p14:creationId xmlns:p14="http://schemas.microsoft.com/office/powerpoint/2010/main" val="11463180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75544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b="1"/>
            </a:lvl1pPr>
          </a:lstStyle>
          <a:p>
            <a:r>
              <a:rPr lang="en-US"/>
              <a:t>Click to edit Master title style</a:t>
            </a:r>
            <a:endParaRPr lang="en-NZ"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Date Placeholder 4"/>
          <p:cNvSpPr>
            <a:spLocks noGrp="1"/>
          </p:cNvSpPr>
          <p:nvPr>
            <p:ph type="dt" sz="half" idx="10"/>
          </p:nvPr>
        </p:nvSpPr>
        <p:spPr/>
        <p:txBody>
          <a:bodyPr/>
          <a:lstStyle/>
          <a:p>
            <a:fld id="{25DF866E-E524-4454-9AC8-E5E99E6D89FA}" type="datetimeFigureOut">
              <a:rPr lang="en-NZ" smtClean="0"/>
              <a:t>22/11/2023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D98818-CEE5-4D05-86EC-82D482E5B612}" type="slidenum">
              <a:rPr lang="en-NZ" smtClean="0"/>
              <a:t>‹#›</a:t>
            </a:fld>
            <a:endParaRPr lang="en-NZ"/>
          </a:p>
        </p:txBody>
      </p:sp>
      <p:sp>
        <p:nvSpPr>
          <p:cNvPr id="9" name="Picture Placeholder 8"/>
          <p:cNvSpPr>
            <a:spLocks noGrp="1"/>
          </p:cNvSpPr>
          <p:nvPr>
            <p:ph type="pic" sz="quarter" idx="13"/>
          </p:nvPr>
        </p:nvSpPr>
        <p:spPr>
          <a:xfrm>
            <a:off x="4787900" y="1628775"/>
            <a:ext cx="3887788" cy="4248497"/>
          </a:xfrm>
          <a:prstGeom prst="roundRect">
            <a:avLst/>
          </a:prstGeom>
          <a:solidFill>
            <a:schemeClr val="bg2"/>
          </a:solidFill>
          <a:ln w="28575">
            <a:solidFill>
              <a:schemeClr val="bg2"/>
            </a:solidFill>
          </a:ln>
          <a:effectLst>
            <a:outerShdw blurRad="63500" sx="102000" sy="102000" algn="ctr" rotWithShape="0">
              <a:prstClr val="black">
                <a:alpha val="20000"/>
              </a:prstClr>
            </a:outerShdw>
          </a:effectLst>
        </p:spPr>
        <p:txBody>
          <a:bodyPr/>
          <a:lstStyle/>
          <a:p>
            <a:r>
              <a:rPr lang="en-US"/>
              <a:t>Click icon to add picture</a:t>
            </a:r>
            <a:endParaRPr lang="en-NZ"/>
          </a:p>
        </p:txBody>
      </p:sp>
    </p:spTree>
    <p:extLst>
      <p:ext uri="{BB962C8B-B14F-4D97-AF65-F5344CB8AC3E}">
        <p14:creationId xmlns:p14="http://schemas.microsoft.com/office/powerpoint/2010/main" val="146020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photo and caption or highlight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b="1"/>
            </a:lvl1pPr>
          </a:lstStyle>
          <a:p>
            <a:r>
              <a:rPr lang="en-US"/>
              <a:t>Click to edit Master title style</a:t>
            </a:r>
            <a:endParaRPr lang="en-NZ"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Date Placeholder 4"/>
          <p:cNvSpPr>
            <a:spLocks noGrp="1"/>
          </p:cNvSpPr>
          <p:nvPr>
            <p:ph type="dt" sz="half" idx="10"/>
          </p:nvPr>
        </p:nvSpPr>
        <p:spPr/>
        <p:txBody>
          <a:bodyPr/>
          <a:lstStyle/>
          <a:p>
            <a:fld id="{25DF866E-E524-4454-9AC8-E5E99E6D89FA}" type="datetimeFigureOut">
              <a:rPr lang="en-NZ" smtClean="0"/>
              <a:t>22/11/2023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D98818-CEE5-4D05-86EC-82D482E5B612}" type="slidenum">
              <a:rPr lang="en-NZ" smtClean="0"/>
              <a:t>‹#›</a:t>
            </a:fld>
            <a:endParaRPr lang="en-NZ"/>
          </a:p>
        </p:txBody>
      </p:sp>
      <p:sp>
        <p:nvSpPr>
          <p:cNvPr id="9" name="Picture Placeholder 8"/>
          <p:cNvSpPr>
            <a:spLocks noGrp="1"/>
          </p:cNvSpPr>
          <p:nvPr>
            <p:ph type="pic" sz="quarter" idx="13"/>
          </p:nvPr>
        </p:nvSpPr>
        <p:spPr>
          <a:xfrm>
            <a:off x="4787900" y="1628775"/>
            <a:ext cx="3887788" cy="2664321"/>
          </a:xfrm>
          <a:prstGeom prst="roundRect">
            <a:avLst/>
          </a:prstGeom>
          <a:solidFill>
            <a:schemeClr val="bg2"/>
          </a:solidFill>
          <a:ln w="28575">
            <a:solidFill>
              <a:schemeClr val="bg2"/>
            </a:solidFill>
          </a:ln>
          <a:effectLst>
            <a:outerShdw blurRad="63500" sx="102000" sy="102000" algn="ctr" rotWithShape="0">
              <a:prstClr val="black">
                <a:alpha val="20000"/>
              </a:prstClr>
            </a:outerShdw>
          </a:effectLst>
        </p:spPr>
        <p:txBody>
          <a:bodyPr/>
          <a:lstStyle/>
          <a:p>
            <a:r>
              <a:rPr lang="en-US"/>
              <a:t>Click icon to add picture</a:t>
            </a:r>
            <a:endParaRPr lang="en-NZ"/>
          </a:p>
        </p:txBody>
      </p:sp>
      <p:sp>
        <p:nvSpPr>
          <p:cNvPr id="13" name="Text Placeholder 12"/>
          <p:cNvSpPr>
            <a:spLocks noGrp="1"/>
          </p:cNvSpPr>
          <p:nvPr>
            <p:ph type="body" sz="quarter" idx="14"/>
          </p:nvPr>
        </p:nvSpPr>
        <p:spPr>
          <a:xfrm>
            <a:off x="4787900" y="4581525"/>
            <a:ext cx="3960813" cy="1368425"/>
          </a:xfrm>
          <a:prstGeom prst="roundRect">
            <a:avLst/>
          </a:prstGeom>
          <a:solidFill>
            <a:srgbClr val="92D050"/>
          </a:solidFill>
          <a:ln>
            <a:solidFill>
              <a:schemeClr val="bg1"/>
            </a:solidFill>
          </a:ln>
        </p:spPr>
        <p:txBody>
          <a:bodyPr>
            <a:noAutofit/>
          </a:bodyPr>
          <a:lstStyle>
            <a:lvl1pPr marL="0" indent="0">
              <a:buNone/>
              <a:defRPr sz="1500" b="1" i="1">
                <a:solidFill>
                  <a:schemeClr val="bg2"/>
                </a:solidFill>
              </a:defRPr>
            </a:lvl1pPr>
            <a:lvl2pPr marL="457200" indent="0">
              <a:buNone/>
              <a:defRPr sz="1500" b="1" i="1">
                <a:solidFill>
                  <a:schemeClr val="bg2"/>
                </a:solidFill>
              </a:defRPr>
            </a:lvl2pPr>
            <a:lvl3pPr marL="914400" indent="0">
              <a:buNone/>
              <a:defRPr sz="1500" b="1" i="1">
                <a:solidFill>
                  <a:schemeClr val="bg2"/>
                </a:solidFill>
              </a:defRPr>
            </a:lvl3pPr>
            <a:lvl4pPr marL="1371600" indent="0">
              <a:buNone/>
              <a:defRPr sz="1500" b="1" i="1">
                <a:solidFill>
                  <a:schemeClr val="bg2"/>
                </a:solidFill>
              </a:defRPr>
            </a:lvl4pPr>
            <a:lvl5pPr marL="1828800" indent="0">
              <a:buNone/>
              <a:defRPr sz="1500" b="1" i="1">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95760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 two pho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b="1"/>
            </a:lvl1pPr>
          </a:lstStyle>
          <a:p>
            <a:r>
              <a:rPr lang="en-US"/>
              <a:t>Click to edit Master title style</a:t>
            </a:r>
            <a:endParaRPr lang="en-NZ" dirty="0"/>
          </a:p>
        </p:txBody>
      </p:sp>
      <p:sp>
        <p:nvSpPr>
          <p:cNvPr id="3" name="Content Placeholder 2"/>
          <p:cNvSpPr>
            <a:spLocks noGrp="1"/>
          </p:cNvSpPr>
          <p:nvPr>
            <p:ph sz="half" idx="1"/>
          </p:nvPr>
        </p:nvSpPr>
        <p:spPr>
          <a:xfrm>
            <a:off x="457200" y="1600201"/>
            <a:ext cx="4038600" cy="4349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Date Placeholder 4"/>
          <p:cNvSpPr>
            <a:spLocks noGrp="1"/>
          </p:cNvSpPr>
          <p:nvPr>
            <p:ph type="dt" sz="half" idx="10"/>
          </p:nvPr>
        </p:nvSpPr>
        <p:spPr/>
        <p:txBody>
          <a:bodyPr/>
          <a:lstStyle/>
          <a:p>
            <a:fld id="{25DF866E-E524-4454-9AC8-E5E99E6D89FA}" type="datetimeFigureOut">
              <a:rPr lang="en-NZ" smtClean="0"/>
              <a:t>22/11/2023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D98818-CEE5-4D05-86EC-82D482E5B612}" type="slidenum">
              <a:rPr lang="en-NZ" smtClean="0"/>
              <a:t>‹#›</a:t>
            </a:fld>
            <a:endParaRPr lang="en-NZ"/>
          </a:p>
        </p:txBody>
      </p:sp>
      <p:sp>
        <p:nvSpPr>
          <p:cNvPr id="9" name="Picture Placeholder 8"/>
          <p:cNvSpPr>
            <a:spLocks noGrp="1"/>
          </p:cNvSpPr>
          <p:nvPr>
            <p:ph type="pic" sz="quarter" idx="13"/>
          </p:nvPr>
        </p:nvSpPr>
        <p:spPr>
          <a:xfrm>
            <a:off x="4787900" y="1628775"/>
            <a:ext cx="3887788" cy="1944241"/>
          </a:xfrm>
          <a:prstGeom prst="roundRect">
            <a:avLst/>
          </a:prstGeom>
          <a:solidFill>
            <a:schemeClr val="bg2"/>
          </a:solidFill>
          <a:ln w="28575">
            <a:solidFill>
              <a:schemeClr val="bg2"/>
            </a:solidFill>
          </a:ln>
          <a:effectLst>
            <a:outerShdw blurRad="63500" sx="102000" sy="102000" algn="ctr" rotWithShape="0">
              <a:prstClr val="black">
                <a:alpha val="20000"/>
              </a:prstClr>
            </a:outerShdw>
          </a:effectLst>
        </p:spPr>
        <p:txBody>
          <a:bodyPr/>
          <a:lstStyle/>
          <a:p>
            <a:r>
              <a:rPr lang="en-US"/>
              <a:t>Click icon to add picture</a:t>
            </a:r>
            <a:endParaRPr lang="en-NZ"/>
          </a:p>
        </p:txBody>
      </p:sp>
      <p:sp>
        <p:nvSpPr>
          <p:cNvPr id="8" name="Picture Placeholder 8"/>
          <p:cNvSpPr>
            <a:spLocks noGrp="1"/>
          </p:cNvSpPr>
          <p:nvPr>
            <p:ph type="pic" sz="quarter" idx="14"/>
          </p:nvPr>
        </p:nvSpPr>
        <p:spPr>
          <a:xfrm>
            <a:off x="4788024" y="3861048"/>
            <a:ext cx="3887788" cy="2088232"/>
          </a:xfrm>
          <a:prstGeom prst="roundRect">
            <a:avLst/>
          </a:prstGeom>
          <a:solidFill>
            <a:schemeClr val="bg2"/>
          </a:solidFill>
          <a:ln w="28575">
            <a:solidFill>
              <a:schemeClr val="bg2"/>
            </a:solidFill>
          </a:ln>
          <a:effectLst>
            <a:outerShdw blurRad="63500" sx="102000" sy="102000" algn="ctr" rotWithShape="0">
              <a:prstClr val="black">
                <a:alpha val="20000"/>
              </a:prstClr>
            </a:outerShdw>
          </a:effectLst>
        </p:spPr>
        <p:txBody>
          <a:bodyPr/>
          <a:lstStyle/>
          <a:p>
            <a:r>
              <a:rPr lang="en-US"/>
              <a:t>Click icon to add picture</a:t>
            </a:r>
            <a:endParaRPr lang="en-NZ" dirty="0"/>
          </a:p>
        </p:txBody>
      </p:sp>
    </p:spTree>
    <p:extLst>
      <p:ext uri="{BB962C8B-B14F-4D97-AF65-F5344CB8AC3E}">
        <p14:creationId xmlns:p14="http://schemas.microsoft.com/office/powerpoint/2010/main" val="215870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Date Placeholder 3"/>
          <p:cNvSpPr>
            <a:spLocks noGrp="1"/>
          </p:cNvSpPr>
          <p:nvPr>
            <p:ph type="dt" sz="half" idx="10"/>
          </p:nvPr>
        </p:nvSpPr>
        <p:spPr/>
        <p:txBody>
          <a:bodyPr/>
          <a:lstStyle/>
          <a:p>
            <a:fld id="{25DF866E-E524-4454-9AC8-E5E99E6D89FA}" type="datetimeFigureOut">
              <a:rPr lang="en-NZ" smtClean="0"/>
              <a:t>22/11/2023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D98818-CEE5-4D05-86EC-82D482E5B612}" type="slidenum">
              <a:rPr lang="en-NZ" smtClean="0"/>
              <a:t>‹#›</a:t>
            </a:fld>
            <a:endParaRPr lang="en-NZ"/>
          </a:p>
        </p:txBody>
      </p:sp>
    </p:spTree>
    <p:extLst>
      <p:ext uri="{BB962C8B-B14F-4D97-AF65-F5344CB8AC3E}">
        <p14:creationId xmlns:p14="http://schemas.microsoft.com/office/powerpoint/2010/main" val="27725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b="1"/>
            </a:lvl1pPr>
          </a:lstStyle>
          <a:p>
            <a:r>
              <a:rPr lang="en-US"/>
              <a:t>Click to edit Master title style</a:t>
            </a:r>
            <a:endParaRPr lang="en-NZ"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25DF866E-E524-4454-9AC8-E5E99E6D89FA}" type="datetimeFigureOut">
              <a:rPr lang="en-NZ" smtClean="0"/>
              <a:t>22/11/2023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D98818-CEE5-4D05-86EC-82D482E5B612}" type="slidenum">
              <a:rPr lang="en-NZ" smtClean="0"/>
              <a:t>‹#›</a:t>
            </a:fld>
            <a:endParaRPr lang="en-NZ"/>
          </a:p>
        </p:txBody>
      </p:sp>
    </p:spTree>
    <p:extLst>
      <p:ext uri="{BB962C8B-B14F-4D97-AF65-F5344CB8AC3E}">
        <p14:creationId xmlns:p14="http://schemas.microsoft.com/office/powerpoint/2010/main" val="2707657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25DF866E-E524-4454-9AC8-E5E99E6D89FA}" type="datetimeFigureOut">
              <a:rPr lang="en-NZ" smtClean="0"/>
              <a:t>22/11/2023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7D98818-CEE5-4D05-86EC-82D482E5B612}" type="slidenum">
              <a:rPr lang="en-NZ" smtClean="0"/>
              <a:t>‹#›</a:t>
            </a:fld>
            <a:endParaRPr lang="en-NZ"/>
          </a:p>
        </p:txBody>
      </p:sp>
    </p:spTree>
    <p:extLst>
      <p:ext uri="{BB962C8B-B14F-4D97-AF65-F5344CB8AC3E}">
        <p14:creationId xmlns:p14="http://schemas.microsoft.com/office/powerpoint/2010/main" val="346096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25DF866E-E524-4454-9AC8-E5E99E6D89FA}" type="datetimeFigureOut">
              <a:rPr lang="en-NZ" smtClean="0"/>
              <a:t>22/11/2023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7D98818-CEE5-4D05-86EC-82D482E5B612}" type="slidenum">
              <a:rPr lang="en-NZ" smtClean="0"/>
              <a:t>‹#›</a:t>
            </a:fld>
            <a:endParaRPr lang="en-NZ"/>
          </a:p>
        </p:txBody>
      </p:sp>
    </p:spTree>
    <p:extLst>
      <p:ext uri="{BB962C8B-B14F-4D97-AF65-F5344CB8AC3E}">
        <p14:creationId xmlns:p14="http://schemas.microsoft.com/office/powerpoint/2010/main" val="254276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F866E-E524-4454-9AC8-E5E99E6D89FA}" type="datetimeFigureOut">
              <a:rPr lang="en-NZ" smtClean="0"/>
              <a:t>22/11/2023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7D98818-CEE5-4D05-86EC-82D482E5B612}" type="slidenum">
              <a:rPr lang="en-NZ" smtClean="0"/>
              <a:t>‹#›</a:t>
            </a:fld>
            <a:endParaRPr lang="en-NZ"/>
          </a:p>
        </p:txBody>
      </p:sp>
    </p:spTree>
    <p:extLst>
      <p:ext uri="{BB962C8B-B14F-4D97-AF65-F5344CB8AC3E}">
        <p14:creationId xmlns:p14="http://schemas.microsoft.com/office/powerpoint/2010/main" val="79338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F866E-E524-4454-9AC8-E5E99E6D89FA}" type="datetimeFigureOut">
              <a:rPr lang="en-NZ" smtClean="0"/>
              <a:t>22/11/2023</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77D98818-CEE5-4D05-86EC-82D482E5B612}" type="slidenum">
              <a:rPr lang="en-NZ" smtClean="0"/>
              <a:pPr/>
              <a:t>‹#›</a:t>
            </a:fld>
            <a:endParaRPr lang="en-NZ" dirty="0"/>
          </a:p>
        </p:txBody>
      </p:sp>
    </p:spTree>
    <p:extLst>
      <p:ext uri="{BB962C8B-B14F-4D97-AF65-F5344CB8AC3E}">
        <p14:creationId xmlns:p14="http://schemas.microsoft.com/office/powerpoint/2010/main" val="260635702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50" r:id="rId5"/>
    <p:sldLayoutId id="2147483652" r:id="rId6"/>
    <p:sldLayoutId id="2147483653" r:id="rId7"/>
    <p:sldLayoutId id="2147483654" r:id="rId8"/>
    <p:sldLayoutId id="2147483655" r:id="rId9"/>
  </p:sldLayoutIdLst>
  <p:txStyles>
    <p:titleStyle>
      <a:lvl1pPr algn="ctr" defTabSz="914400" rtl="0" eaLnBrk="1" latinLnBrk="0" hangingPunct="1">
        <a:spcBef>
          <a:spcPct val="0"/>
        </a:spcBef>
        <a:buNone/>
        <a:defRPr sz="35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395287" y="285750"/>
            <a:ext cx="8462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9" name="Rectangle 5"/>
          <p:cNvSpPr>
            <a:spLocks noGrp="1" noChangeArrowheads="1"/>
          </p:cNvSpPr>
          <p:nvPr>
            <p:ph type="body" idx="1"/>
          </p:nvPr>
        </p:nvSpPr>
        <p:spPr bwMode="auto">
          <a:xfrm>
            <a:off x="395287" y="1484313"/>
            <a:ext cx="8462963" cy="4465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3983746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transition>
    <p:fade/>
  </p:transition>
  <p:txStyles>
    <p:titleStyle>
      <a:lvl1pPr algn="l" rtl="0" eaLnBrk="0" fontAlgn="base" hangingPunct="0">
        <a:lnSpc>
          <a:spcPct val="90000"/>
        </a:lnSpc>
        <a:spcBef>
          <a:spcPct val="0"/>
        </a:spcBef>
        <a:spcAft>
          <a:spcPts val="450"/>
        </a:spcAft>
        <a:defRPr sz="3000" b="1">
          <a:solidFill>
            <a:srgbClr val="181818"/>
          </a:solidFill>
          <a:latin typeface="Calibri" panose="020F0502020204030204" pitchFamily="34" charset="0"/>
          <a:ea typeface="+mj-ea"/>
          <a:cs typeface="+mj-cs"/>
        </a:defRPr>
      </a:lvl1pPr>
      <a:lvl2pPr algn="l" rtl="0" eaLnBrk="0" fontAlgn="base" hangingPunct="0">
        <a:lnSpc>
          <a:spcPct val="90000"/>
        </a:lnSpc>
        <a:spcBef>
          <a:spcPct val="0"/>
        </a:spcBef>
        <a:spcAft>
          <a:spcPts val="450"/>
        </a:spcAft>
        <a:defRPr sz="3000" b="1">
          <a:solidFill>
            <a:srgbClr val="181818"/>
          </a:solidFill>
          <a:latin typeface="Calibri" panose="020F0502020204030204" pitchFamily="34" charset="0"/>
        </a:defRPr>
      </a:lvl2pPr>
      <a:lvl3pPr algn="l" rtl="0" eaLnBrk="0" fontAlgn="base" hangingPunct="0">
        <a:lnSpc>
          <a:spcPct val="90000"/>
        </a:lnSpc>
        <a:spcBef>
          <a:spcPct val="0"/>
        </a:spcBef>
        <a:spcAft>
          <a:spcPts val="450"/>
        </a:spcAft>
        <a:defRPr sz="3000" b="1">
          <a:solidFill>
            <a:srgbClr val="181818"/>
          </a:solidFill>
          <a:latin typeface="Calibri" panose="020F0502020204030204" pitchFamily="34" charset="0"/>
        </a:defRPr>
      </a:lvl3pPr>
      <a:lvl4pPr algn="l" rtl="0" eaLnBrk="0" fontAlgn="base" hangingPunct="0">
        <a:lnSpc>
          <a:spcPct val="90000"/>
        </a:lnSpc>
        <a:spcBef>
          <a:spcPct val="0"/>
        </a:spcBef>
        <a:spcAft>
          <a:spcPts val="450"/>
        </a:spcAft>
        <a:defRPr sz="3000" b="1">
          <a:solidFill>
            <a:srgbClr val="181818"/>
          </a:solidFill>
          <a:latin typeface="Calibri" panose="020F0502020204030204" pitchFamily="34" charset="0"/>
        </a:defRPr>
      </a:lvl4pPr>
      <a:lvl5pPr algn="l" rtl="0" eaLnBrk="0" fontAlgn="base" hangingPunct="0">
        <a:lnSpc>
          <a:spcPct val="90000"/>
        </a:lnSpc>
        <a:spcBef>
          <a:spcPct val="0"/>
        </a:spcBef>
        <a:spcAft>
          <a:spcPts val="450"/>
        </a:spcAft>
        <a:defRPr sz="3000" b="1">
          <a:solidFill>
            <a:srgbClr val="181818"/>
          </a:solidFill>
          <a:latin typeface="Calibri" panose="020F0502020204030204" pitchFamily="34" charset="0"/>
        </a:defRPr>
      </a:lvl5pPr>
      <a:lvl6pPr marL="342900" algn="l" rtl="0" eaLnBrk="1" fontAlgn="base" hangingPunct="1">
        <a:lnSpc>
          <a:spcPct val="90000"/>
        </a:lnSpc>
        <a:spcBef>
          <a:spcPct val="0"/>
        </a:spcBef>
        <a:spcAft>
          <a:spcPct val="0"/>
        </a:spcAft>
        <a:defRPr sz="3300" b="1" i="1">
          <a:solidFill>
            <a:srgbClr val="0F0070"/>
          </a:solidFill>
          <a:latin typeface="Arial" pitchFamily="34" charset="0"/>
        </a:defRPr>
      </a:lvl6pPr>
      <a:lvl7pPr marL="685800" algn="l" rtl="0" eaLnBrk="1" fontAlgn="base" hangingPunct="1">
        <a:lnSpc>
          <a:spcPct val="90000"/>
        </a:lnSpc>
        <a:spcBef>
          <a:spcPct val="0"/>
        </a:spcBef>
        <a:spcAft>
          <a:spcPct val="0"/>
        </a:spcAft>
        <a:defRPr sz="3300" b="1" i="1">
          <a:solidFill>
            <a:srgbClr val="0F0070"/>
          </a:solidFill>
          <a:latin typeface="Arial" pitchFamily="34" charset="0"/>
        </a:defRPr>
      </a:lvl7pPr>
      <a:lvl8pPr marL="1028700" algn="l" rtl="0" eaLnBrk="1" fontAlgn="base" hangingPunct="1">
        <a:lnSpc>
          <a:spcPct val="90000"/>
        </a:lnSpc>
        <a:spcBef>
          <a:spcPct val="0"/>
        </a:spcBef>
        <a:spcAft>
          <a:spcPct val="0"/>
        </a:spcAft>
        <a:defRPr sz="3300" b="1" i="1">
          <a:solidFill>
            <a:srgbClr val="0F0070"/>
          </a:solidFill>
          <a:latin typeface="Arial" pitchFamily="34" charset="0"/>
        </a:defRPr>
      </a:lvl8pPr>
      <a:lvl9pPr marL="1371600" algn="l" rtl="0" eaLnBrk="1" fontAlgn="base" hangingPunct="1">
        <a:lnSpc>
          <a:spcPct val="90000"/>
        </a:lnSpc>
        <a:spcBef>
          <a:spcPct val="0"/>
        </a:spcBef>
        <a:spcAft>
          <a:spcPct val="0"/>
        </a:spcAft>
        <a:defRPr sz="3300" b="1" i="1">
          <a:solidFill>
            <a:srgbClr val="0F0070"/>
          </a:solidFill>
          <a:latin typeface="Arial" pitchFamily="34" charset="0"/>
        </a:defRPr>
      </a:lvl9pPr>
    </p:titleStyle>
    <p:bodyStyle>
      <a:lvl1pPr marL="215504" indent="-188119" algn="l" rtl="0" eaLnBrk="0" fontAlgn="base" hangingPunct="0">
        <a:spcBef>
          <a:spcPts val="750"/>
        </a:spcBef>
        <a:spcAft>
          <a:spcPts val="150"/>
        </a:spcAft>
        <a:buSzPct val="90000"/>
        <a:buFont typeface="Arial" panose="020B0604020202020204" pitchFamily="34" charset="0"/>
        <a:buChar char="•"/>
        <a:defRPr sz="2100" kern="1200" spc="-15">
          <a:solidFill>
            <a:srgbClr val="181818"/>
          </a:solidFill>
          <a:latin typeface="Calibri" panose="020F0502020204030204" pitchFamily="34" charset="0"/>
          <a:ea typeface="+mn-ea"/>
          <a:cs typeface="+mn-cs"/>
        </a:defRPr>
      </a:lvl1pPr>
      <a:lvl2pPr marL="404813" indent="-161925" algn="l" rtl="0" eaLnBrk="0" fontAlgn="base" hangingPunct="0">
        <a:spcBef>
          <a:spcPts val="75"/>
        </a:spcBef>
        <a:spcAft>
          <a:spcPts val="225"/>
        </a:spcAft>
        <a:buSzPct val="90000"/>
        <a:buFont typeface="Arial" panose="020B0604020202020204" pitchFamily="34" charset="0"/>
        <a:buChar char="•"/>
        <a:defRPr sz="1650">
          <a:solidFill>
            <a:srgbClr val="181818"/>
          </a:solidFill>
          <a:latin typeface="Calibri" panose="020F0502020204030204" pitchFamily="34" charset="0"/>
        </a:defRPr>
      </a:lvl2pPr>
      <a:lvl3pPr marL="539354" indent="-161925" algn="l" rtl="0" eaLnBrk="0" fontAlgn="base" hangingPunct="0">
        <a:spcBef>
          <a:spcPts val="75"/>
        </a:spcBef>
        <a:spcAft>
          <a:spcPts val="225"/>
        </a:spcAft>
        <a:buSzPct val="90000"/>
        <a:buFont typeface="Arial" panose="020B0604020202020204" pitchFamily="34" charset="0"/>
        <a:buChar char="•"/>
        <a:defRPr sz="1500">
          <a:solidFill>
            <a:srgbClr val="181818"/>
          </a:solidFill>
          <a:latin typeface="Calibri" panose="020F0502020204030204" pitchFamily="34" charset="0"/>
        </a:defRPr>
      </a:lvl3pPr>
      <a:lvl4pPr marL="673894" indent="-161925" algn="l" rtl="0" eaLnBrk="0" fontAlgn="base" hangingPunct="0">
        <a:spcBef>
          <a:spcPts val="75"/>
        </a:spcBef>
        <a:spcAft>
          <a:spcPts val="225"/>
        </a:spcAft>
        <a:buSzPct val="90000"/>
        <a:buFont typeface="Arial" panose="020B0604020202020204" pitchFamily="34" charset="0"/>
        <a:buChar char="•"/>
        <a:defRPr>
          <a:solidFill>
            <a:srgbClr val="181818"/>
          </a:solidFill>
          <a:latin typeface="Calibri" panose="020F0502020204030204" pitchFamily="34" charset="0"/>
        </a:defRPr>
      </a:lvl4pPr>
      <a:lvl5pPr marL="809625" indent="-161925" algn="l" rtl="0" eaLnBrk="0" fontAlgn="base" hangingPunct="0">
        <a:spcBef>
          <a:spcPts val="75"/>
        </a:spcBef>
        <a:spcAft>
          <a:spcPts val="225"/>
        </a:spcAft>
        <a:buSzPct val="90000"/>
        <a:buFont typeface="Arial" panose="020B0604020202020204" pitchFamily="34" charset="0"/>
        <a:buChar char="•"/>
        <a:defRPr>
          <a:solidFill>
            <a:srgbClr val="181818"/>
          </a:solidFill>
          <a:latin typeface="Calibri" panose="020F0502020204030204" pitchFamily="34" charset="0"/>
        </a:defRPr>
      </a:lvl5pPr>
      <a:lvl6pPr marL="1885950" indent="-171450" algn="l" rtl="0" eaLnBrk="1" fontAlgn="base" hangingPunct="1">
        <a:lnSpc>
          <a:spcPct val="90000"/>
        </a:lnSpc>
        <a:spcBef>
          <a:spcPct val="70000"/>
        </a:spcBef>
        <a:spcAft>
          <a:spcPct val="0"/>
        </a:spcAft>
        <a:buClr>
          <a:srgbClr val="CC6600"/>
        </a:buClr>
        <a:buSzPct val="35000"/>
        <a:buFont typeface="Monotype Sorts" pitchFamily="2" charset="2"/>
        <a:buChar char="l"/>
        <a:defRPr sz="1800">
          <a:solidFill>
            <a:srgbClr val="0F0070"/>
          </a:solidFill>
          <a:latin typeface="+mn-lt"/>
        </a:defRPr>
      </a:lvl6pPr>
      <a:lvl7pPr marL="2228850" indent="-171450" algn="l" rtl="0" eaLnBrk="1" fontAlgn="base" hangingPunct="1">
        <a:lnSpc>
          <a:spcPct val="90000"/>
        </a:lnSpc>
        <a:spcBef>
          <a:spcPct val="70000"/>
        </a:spcBef>
        <a:spcAft>
          <a:spcPct val="0"/>
        </a:spcAft>
        <a:buClr>
          <a:srgbClr val="CC6600"/>
        </a:buClr>
        <a:buSzPct val="35000"/>
        <a:buFont typeface="Monotype Sorts" pitchFamily="2" charset="2"/>
        <a:buChar char="l"/>
        <a:defRPr sz="1800">
          <a:solidFill>
            <a:srgbClr val="0F0070"/>
          </a:solidFill>
          <a:latin typeface="+mn-lt"/>
        </a:defRPr>
      </a:lvl7pPr>
      <a:lvl8pPr marL="2571750" indent="-171450" algn="l" rtl="0" eaLnBrk="1" fontAlgn="base" hangingPunct="1">
        <a:lnSpc>
          <a:spcPct val="90000"/>
        </a:lnSpc>
        <a:spcBef>
          <a:spcPct val="70000"/>
        </a:spcBef>
        <a:spcAft>
          <a:spcPct val="0"/>
        </a:spcAft>
        <a:buClr>
          <a:srgbClr val="CC6600"/>
        </a:buClr>
        <a:buSzPct val="35000"/>
        <a:buFont typeface="Monotype Sorts" pitchFamily="2" charset="2"/>
        <a:buChar char="l"/>
        <a:defRPr sz="1800">
          <a:solidFill>
            <a:srgbClr val="0F0070"/>
          </a:solidFill>
          <a:latin typeface="+mn-lt"/>
        </a:defRPr>
      </a:lvl8pPr>
      <a:lvl9pPr marL="2914650" indent="-171450" algn="l" rtl="0" eaLnBrk="1" fontAlgn="base" hangingPunct="1">
        <a:lnSpc>
          <a:spcPct val="90000"/>
        </a:lnSpc>
        <a:spcBef>
          <a:spcPct val="70000"/>
        </a:spcBef>
        <a:spcAft>
          <a:spcPct val="0"/>
        </a:spcAft>
        <a:buClr>
          <a:srgbClr val="CC6600"/>
        </a:buClr>
        <a:buSzPct val="35000"/>
        <a:buFont typeface="Monotype Sorts" pitchFamily="2" charset="2"/>
        <a:buChar char="l"/>
        <a:defRPr sz="1800">
          <a:solidFill>
            <a:srgbClr val="0F007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B8EB7-2664-4A6C-7919-C9BFD18E8900}"/>
              </a:ext>
            </a:extLst>
          </p:cNvPr>
          <p:cNvPicPr>
            <a:picLocks noChangeAspect="1"/>
          </p:cNvPicPr>
          <p:nvPr/>
        </p:nvPicPr>
        <p:blipFill rotWithShape="1">
          <a:blip r:embed="rId3"/>
          <a:srcRect t="2515"/>
          <a:stretch/>
        </p:blipFill>
        <p:spPr>
          <a:xfrm>
            <a:off x="2265636" y="260647"/>
            <a:ext cx="4824536" cy="3566749"/>
          </a:xfrm>
          <a:prstGeom prst="rect">
            <a:avLst/>
          </a:prstGeom>
        </p:spPr>
      </p:pic>
      <p:pic>
        <p:nvPicPr>
          <p:cNvPr id="3" name="Picture 2">
            <a:extLst>
              <a:ext uri="{FF2B5EF4-FFF2-40B4-BE49-F238E27FC236}">
                <a16:creationId xmlns:a16="http://schemas.microsoft.com/office/drawing/2014/main" id="{3F609CB7-7C8C-2EEF-127B-9D18A4349383}"/>
              </a:ext>
            </a:extLst>
          </p:cNvPr>
          <p:cNvPicPr>
            <a:picLocks noChangeAspect="1"/>
          </p:cNvPicPr>
          <p:nvPr/>
        </p:nvPicPr>
        <p:blipFill>
          <a:blip r:embed="rId4"/>
          <a:stretch>
            <a:fillRect/>
          </a:stretch>
        </p:blipFill>
        <p:spPr>
          <a:xfrm>
            <a:off x="4713052" y="3905988"/>
            <a:ext cx="2846291" cy="1471939"/>
          </a:xfrm>
          <a:prstGeom prst="rect">
            <a:avLst/>
          </a:prstGeom>
        </p:spPr>
      </p:pic>
      <p:pic>
        <p:nvPicPr>
          <p:cNvPr id="14" name="Picture 13">
            <a:extLst>
              <a:ext uri="{FF2B5EF4-FFF2-40B4-BE49-F238E27FC236}">
                <a16:creationId xmlns:a16="http://schemas.microsoft.com/office/drawing/2014/main" id="{09CA2071-B516-1F60-488F-77EFC085483B}"/>
              </a:ext>
            </a:extLst>
          </p:cNvPr>
          <p:cNvPicPr>
            <a:picLocks noChangeAspect="1"/>
          </p:cNvPicPr>
          <p:nvPr/>
        </p:nvPicPr>
        <p:blipFill>
          <a:blip r:embed="rId5"/>
          <a:stretch>
            <a:fillRect/>
          </a:stretch>
        </p:blipFill>
        <p:spPr>
          <a:xfrm>
            <a:off x="1674417" y="3893412"/>
            <a:ext cx="2896548" cy="1497092"/>
          </a:xfrm>
          <a:prstGeom prst="rect">
            <a:avLst/>
          </a:prstGeom>
        </p:spPr>
      </p:pic>
      <p:pic>
        <p:nvPicPr>
          <p:cNvPr id="15" name="Picture 14">
            <a:extLst>
              <a:ext uri="{FF2B5EF4-FFF2-40B4-BE49-F238E27FC236}">
                <a16:creationId xmlns:a16="http://schemas.microsoft.com/office/drawing/2014/main" id="{D202154B-BE95-EC95-2D53-8AD47FD6CA71}"/>
              </a:ext>
            </a:extLst>
          </p:cNvPr>
          <p:cNvPicPr>
            <a:picLocks noChangeAspect="1"/>
          </p:cNvPicPr>
          <p:nvPr/>
        </p:nvPicPr>
        <p:blipFill>
          <a:blip r:embed="rId6"/>
          <a:stretch>
            <a:fillRect/>
          </a:stretch>
        </p:blipFill>
        <p:spPr>
          <a:xfrm>
            <a:off x="300230" y="5382477"/>
            <a:ext cx="2822461" cy="1427177"/>
          </a:xfrm>
          <a:prstGeom prst="rect">
            <a:avLst/>
          </a:prstGeom>
        </p:spPr>
      </p:pic>
      <p:pic>
        <p:nvPicPr>
          <p:cNvPr id="16" name="Picture 15">
            <a:extLst>
              <a:ext uri="{FF2B5EF4-FFF2-40B4-BE49-F238E27FC236}">
                <a16:creationId xmlns:a16="http://schemas.microsoft.com/office/drawing/2014/main" id="{3FF771D8-E4DB-8338-8B7C-CD76972C67F4}"/>
              </a:ext>
            </a:extLst>
          </p:cNvPr>
          <p:cNvPicPr>
            <a:picLocks noChangeAspect="1"/>
          </p:cNvPicPr>
          <p:nvPr/>
        </p:nvPicPr>
        <p:blipFill>
          <a:blip r:embed="rId7"/>
          <a:stretch>
            <a:fillRect/>
          </a:stretch>
        </p:blipFill>
        <p:spPr>
          <a:xfrm>
            <a:off x="3254759" y="5402338"/>
            <a:ext cx="2846291" cy="1427177"/>
          </a:xfrm>
          <a:prstGeom prst="rect">
            <a:avLst/>
          </a:prstGeom>
        </p:spPr>
      </p:pic>
      <p:pic>
        <p:nvPicPr>
          <p:cNvPr id="17" name="Picture 16">
            <a:extLst>
              <a:ext uri="{FF2B5EF4-FFF2-40B4-BE49-F238E27FC236}">
                <a16:creationId xmlns:a16="http://schemas.microsoft.com/office/drawing/2014/main" id="{AB9796A9-EE16-B505-A181-68833EF6C04E}"/>
              </a:ext>
            </a:extLst>
          </p:cNvPr>
          <p:cNvPicPr>
            <a:picLocks noChangeAspect="1"/>
          </p:cNvPicPr>
          <p:nvPr/>
        </p:nvPicPr>
        <p:blipFill>
          <a:blip r:embed="rId8"/>
          <a:stretch>
            <a:fillRect/>
          </a:stretch>
        </p:blipFill>
        <p:spPr>
          <a:xfrm>
            <a:off x="6297709" y="5324854"/>
            <a:ext cx="2846291" cy="1435105"/>
          </a:xfrm>
          <a:prstGeom prst="rect">
            <a:avLst/>
          </a:prstGeom>
        </p:spPr>
      </p:pic>
    </p:spTree>
    <p:extLst>
      <p:ext uri="{BB962C8B-B14F-4D97-AF65-F5344CB8AC3E}">
        <p14:creationId xmlns:p14="http://schemas.microsoft.com/office/powerpoint/2010/main" val="34569566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B16F-19BB-658B-1433-E893DE90C029}"/>
              </a:ext>
            </a:extLst>
          </p:cNvPr>
          <p:cNvSpPr>
            <a:spLocks noGrp="1"/>
          </p:cNvSpPr>
          <p:nvPr>
            <p:ph type="title"/>
          </p:nvPr>
        </p:nvSpPr>
        <p:spPr>
          <a:xfrm>
            <a:off x="107504" y="274638"/>
            <a:ext cx="3888432" cy="1143000"/>
          </a:xfrm>
        </p:spPr>
        <p:txBody>
          <a:bodyPr>
            <a:normAutofit/>
          </a:bodyPr>
          <a:lstStyle/>
          <a:p>
            <a:r>
              <a:rPr lang="en-NZ" dirty="0"/>
              <a:t>Collaboration</a:t>
            </a:r>
          </a:p>
        </p:txBody>
      </p:sp>
      <p:sp>
        <p:nvSpPr>
          <p:cNvPr id="3" name="Content Placeholder 2">
            <a:extLst>
              <a:ext uri="{FF2B5EF4-FFF2-40B4-BE49-F238E27FC236}">
                <a16:creationId xmlns:a16="http://schemas.microsoft.com/office/drawing/2014/main" id="{1A589825-A564-209D-9CF1-032070C90C4D}"/>
              </a:ext>
            </a:extLst>
          </p:cNvPr>
          <p:cNvSpPr>
            <a:spLocks noGrp="1"/>
          </p:cNvSpPr>
          <p:nvPr>
            <p:ph sz="half" idx="1"/>
          </p:nvPr>
        </p:nvSpPr>
        <p:spPr>
          <a:xfrm>
            <a:off x="662850" y="1938523"/>
            <a:ext cx="3322712" cy="3628999"/>
          </a:xfrm>
        </p:spPr>
        <p:txBody>
          <a:bodyPr/>
          <a:lstStyle/>
          <a:p>
            <a:pPr marL="0" indent="0" algn="ctr">
              <a:buNone/>
            </a:pPr>
            <a:r>
              <a:rPr lang="en-NZ" dirty="0"/>
              <a:t>Wider community</a:t>
            </a:r>
          </a:p>
          <a:p>
            <a:pPr marL="0" indent="0" algn="ctr">
              <a:buNone/>
            </a:pPr>
            <a:endParaRPr lang="en-NZ" dirty="0"/>
          </a:p>
          <a:p>
            <a:pPr marL="0" indent="0" algn="ctr">
              <a:buNone/>
            </a:pPr>
            <a:r>
              <a:rPr lang="en-NZ" dirty="0"/>
              <a:t>Schools and centres</a:t>
            </a:r>
          </a:p>
          <a:p>
            <a:pPr marL="0" indent="0" algn="ctr">
              <a:buNone/>
            </a:pPr>
            <a:endParaRPr lang="en-NZ" dirty="0"/>
          </a:p>
          <a:p>
            <a:pPr marL="0" indent="0" algn="ctr">
              <a:buNone/>
            </a:pPr>
            <a:r>
              <a:rPr lang="en-NZ" dirty="0"/>
              <a:t>Regional co-funding </a:t>
            </a:r>
          </a:p>
          <a:p>
            <a:pPr marL="0" indent="0" algn="ctr">
              <a:buNone/>
            </a:pPr>
            <a:endParaRPr lang="en-NZ" dirty="0"/>
          </a:p>
          <a:p>
            <a:pPr marL="0" indent="0" algn="ctr">
              <a:buNone/>
            </a:pPr>
            <a:r>
              <a:rPr lang="en-NZ" dirty="0"/>
              <a:t>National hub</a:t>
            </a:r>
          </a:p>
        </p:txBody>
      </p:sp>
      <p:sp>
        <p:nvSpPr>
          <p:cNvPr id="4" name="Picture Placeholder 3">
            <a:extLst>
              <a:ext uri="{FF2B5EF4-FFF2-40B4-BE49-F238E27FC236}">
                <a16:creationId xmlns:a16="http://schemas.microsoft.com/office/drawing/2014/main" id="{2C324222-37A4-7958-E14A-DBCED73D4E8E}"/>
              </a:ext>
            </a:extLst>
          </p:cNvPr>
          <p:cNvSpPr>
            <a:spLocks noGrp="1"/>
          </p:cNvSpPr>
          <p:nvPr>
            <p:ph type="pic" sz="quarter" idx="13"/>
          </p:nvPr>
        </p:nvSpPr>
        <p:spPr/>
        <p:txBody>
          <a:bodyPr/>
          <a:lstStyle/>
          <a:p>
            <a:endParaRPr lang="en-NZ"/>
          </a:p>
        </p:txBody>
      </p:sp>
      <p:pic>
        <p:nvPicPr>
          <p:cNvPr id="1026" name="Picture 2">
            <a:extLst>
              <a:ext uri="{FF2B5EF4-FFF2-40B4-BE49-F238E27FC236}">
                <a16:creationId xmlns:a16="http://schemas.microsoft.com/office/drawing/2014/main" id="{D548F983-75FB-04EB-2D94-8C6EF66B6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425"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Up 4">
            <a:extLst>
              <a:ext uri="{FF2B5EF4-FFF2-40B4-BE49-F238E27FC236}">
                <a16:creationId xmlns:a16="http://schemas.microsoft.com/office/drawing/2014/main" id="{4ED253FB-7739-814A-DCC0-02B51C036505}"/>
              </a:ext>
            </a:extLst>
          </p:cNvPr>
          <p:cNvSpPr/>
          <p:nvPr/>
        </p:nvSpPr>
        <p:spPr>
          <a:xfrm>
            <a:off x="2073788" y="4546730"/>
            <a:ext cx="504056" cy="576064"/>
          </a:xfrm>
          <a:prstGeom prst="upArrow">
            <a:avLst/>
          </a:prstGeom>
          <a:solidFill>
            <a:srgbClr val="92D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6" name="Arrow: Up 5">
            <a:extLst>
              <a:ext uri="{FF2B5EF4-FFF2-40B4-BE49-F238E27FC236}">
                <a16:creationId xmlns:a16="http://schemas.microsoft.com/office/drawing/2014/main" id="{F6F81390-8D07-7EF0-5E8F-54338AB3F583}"/>
              </a:ext>
            </a:extLst>
          </p:cNvPr>
          <p:cNvSpPr/>
          <p:nvPr/>
        </p:nvSpPr>
        <p:spPr>
          <a:xfrm>
            <a:off x="2072178" y="3449781"/>
            <a:ext cx="504056" cy="576064"/>
          </a:xfrm>
          <a:prstGeom prst="upArrow">
            <a:avLst/>
          </a:prstGeom>
          <a:solidFill>
            <a:srgbClr val="92D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7" name="Arrow: Up 6">
            <a:extLst>
              <a:ext uri="{FF2B5EF4-FFF2-40B4-BE49-F238E27FC236}">
                <a16:creationId xmlns:a16="http://schemas.microsoft.com/office/drawing/2014/main" id="{8FE39810-1640-2658-801A-F624DD4140D3}"/>
              </a:ext>
            </a:extLst>
          </p:cNvPr>
          <p:cNvSpPr/>
          <p:nvPr/>
        </p:nvSpPr>
        <p:spPr>
          <a:xfrm>
            <a:off x="2072178" y="2366876"/>
            <a:ext cx="504056" cy="576064"/>
          </a:xfrm>
          <a:prstGeom prst="upArrow">
            <a:avLst/>
          </a:prstGeom>
          <a:solidFill>
            <a:srgbClr val="92D050"/>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6585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E6D9F61-43CE-7771-314B-7EC7113E79AA}"/>
              </a:ext>
            </a:extLst>
          </p:cNvPr>
          <p:cNvPicPr>
            <a:picLocks noGrp="1" noChangeAspect="1"/>
          </p:cNvPicPr>
          <p:nvPr>
            <p:ph sz="half" idx="1"/>
          </p:nvPr>
        </p:nvPicPr>
        <p:blipFill>
          <a:blip r:embed="rId3"/>
          <a:stretch>
            <a:fillRect/>
          </a:stretch>
        </p:blipFill>
        <p:spPr>
          <a:xfrm>
            <a:off x="251520" y="3356992"/>
            <a:ext cx="3696641" cy="2655002"/>
          </a:xfrm>
        </p:spPr>
      </p:pic>
      <p:pic>
        <p:nvPicPr>
          <p:cNvPr id="8" name="Picture 7">
            <a:extLst>
              <a:ext uri="{FF2B5EF4-FFF2-40B4-BE49-F238E27FC236}">
                <a16:creationId xmlns:a16="http://schemas.microsoft.com/office/drawing/2014/main" id="{0224828B-2556-0417-B338-7703C7C92131}"/>
              </a:ext>
            </a:extLst>
          </p:cNvPr>
          <p:cNvPicPr>
            <a:picLocks noChangeAspect="1"/>
          </p:cNvPicPr>
          <p:nvPr/>
        </p:nvPicPr>
        <p:blipFill>
          <a:blip r:embed="rId4"/>
          <a:stretch>
            <a:fillRect/>
          </a:stretch>
        </p:blipFill>
        <p:spPr>
          <a:xfrm>
            <a:off x="4034011" y="3270030"/>
            <a:ext cx="4657725" cy="2828925"/>
          </a:xfrm>
          <a:prstGeom prst="rect">
            <a:avLst/>
          </a:prstGeom>
        </p:spPr>
      </p:pic>
      <p:sp>
        <p:nvSpPr>
          <p:cNvPr id="10" name="Title 9">
            <a:extLst>
              <a:ext uri="{FF2B5EF4-FFF2-40B4-BE49-F238E27FC236}">
                <a16:creationId xmlns:a16="http://schemas.microsoft.com/office/drawing/2014/main" id="{21DBFE57-FF23-E9F9-EDE3-7A2DA454FBC3}"/>
              </a:ext>
            </a:extLst>
          </p:cNvPr>
          <p:cNvSpPr>
            <a:spLocks noGrp="1"/>
          </p:cNvSpPr>
          <p:nvPr>
            <p:ph type="title"/>
          </p:nvPr>
        </p:nvSpPr>
        <p:spPr>
          <a:xfrm>
            <a:off x="493936" y="1340768"/>
            <a:ext cx="8229600" cy="1143000"/>
          </a:xfrm>
        </p:spPr>
        <p:txBody>
          <a:bodyPr>
            <a:normAutofit fontScale="90000"/>
          </a:bodyPr>
          <a:lstStyle/>
          <a:p>
            <a:r>
              <a:rPr lang="en-GB" sz="2600" b="0" i="1" dirty="0">
                <a:effectLst/>
                <a:latin typeface="Calibri" panose="020F0502020204030204" pitchFamily="34" charset="0"/>
                <a:ea typeface="Calibri" panose="020F0502020204030204" pitchFamily="34" charset="0"/>
                <a:cs typeface="Times New Roman" panose="02020603050405020304" pitchFamily="18" charset="0"/>
              </a:rPr>
              <a:t>“Enviroschools offers high-quality facilitation, and the work of the facilitators is key to successful programme delivery. Teachers value the holistic nature of the programme and can point to examples of deep holistic learning in schools. Reflective practice is intrinsic to the programme at all levels, building awareness of what’s happening, supporting the celebration of what has been achieved and is useful for informing decisions about next steps.” </a:t>
            </a:r>
            <a:br>
              <a:rPr lang="en-GB" sz="2600" b="0" i="1" dirty="0">
                <a:effectLst/>
                <a:latin typeface="Calibri" panose="020F0502020204030204" pitchFamily="34" charset="0"/>
                <a:ea typeface="Calibri" panose="020F0502020204030204" pitchFamily="34" charset="0"/>
                <a:cs typeface="Times New Roman" panose="02020603050405020304" pitchFamily="18" charset="0"/>
              </a:rPr>
            </a:br>
            <a:r>
              <a:rPr lang="en-GB" sz="2000" b="1" dirty="0">
                <a:latin typeface="Calibri" panose="020F0502020204030204" pitchFamily="34" charset="0"/>
                <a:ea typeface="Calibri" panose="020F0502020204030204" pitchFamily="34" charset="0"/>
                <a:cs typeface="Times New Roman" panose="02020603050405020304" pitchFamily="18" charset="0"/>
              </a:rPr>
              <a:t>Evaluation of Waikato Enviroschools programme 2023</a:t>
            </a:r>
            <a:br>
              <a:rPr lang="en-NZ" sz="3600" b="1" dirty="0">
                <a:effectLst/>
                <a:latin typeface="Calibri" panose="020F0502020204030204" pitchFamily="34" charset="0"/>
                <a:ea typeface="Calibri" panose="020F0502020204030204" pitchFamily="34" charset="0"/>
                <a:cs typeface="Times New Roman" panose="02020603050405020304" pitchFamily="18" charset="0"/>
              </a:rPr>
            </a:br>
            <a:br>
              <a:rPr lang="en-NZ" sz="3600" dirty="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spTree>
    <p:extLst>
      <p:ext uri="{BB962C8B-B14F-4D97-AF65-F5344CB8AC3E}">
        <p14:creationId xmlns:p14="http://schemas.microsoft.com/office/powerpoint/2010/main" val="3747457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1412-66E2-602C-8C91-FD532FD86C4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41E2E5B-7746-A598-3A49-EA01F36D363B}"/>
              </a:ext>
            </a:extLst>
          </p:cNvPr>
          <p:cNvSpPr>
            <a:spLocks noGrp="1"/>
          </p:cNvSpPr>
          <p:nvPr>
            <p:ph sz="half" idx="1"/>
          </p:nvPr>
        </p:nvSpPr>
        <p:spPr/>
        <p:txBody>
          <a:bodyPr/>
          <a:lstStyle/>
          <a:p>
            <a:endParaRPr lang="en-NZ"/>
          </a:p>
        </p:txBody>
      </p:sp>
      <p:sp>
        <p:nvSpPr>
          <p:cNvPr id="4" name="Content Placeholder 3">
            <a:extLst>
              <a:ext uri="{FF2B5EF4-FFF2-40B4-BE49-F238E27FC236}">
                <a16:creationId xmlns:a16="http://schemas.microsoft.com/office/drawing/2014/main" id="{25906267-71AE-1B37-6D02-270D8E4B0EEA}"/>
              </a:ext>
            </a:extLst>
          </p:cNvPr>
          <p:cNvSpPr>
            <a:spLocks noGrp="1"/>
          </p:cNvSpPr>
          <p:nvPr>
            <p:ph sz="half" idx="2"/>
          </p:nvPr>
        </p:nvSpPr>
        <p:spPr/>
        <p:txBody>
          <a:bodyPr/>
          <a:lstStyle/>
          <a:p>
            <a:endParaRPr lang="en-NZ"/>
          </a:p>
        </p:txBody>
      </p:sp>
      <p:pic>
        <p:nvPicPr>
          <p:cNvPr id="6" name="Picture 5">
            <a:extLst>
              <a:ext uri="{FF2B5EF4-FFF2-40B4-BE49-F238E27FC236}">
                <a16:creationId xmlns:a16="http://schemas.microsoft.com/office/drawing/2014/main" id="{6C4B4386-BD4C-2F79-9353-60B48AA3D5E4}"/>
              </a:ext>
            </a:extLst>
          </p:cNvPr>
          <p:cNvPicPr>
            <a:picLocks noChangeAspect="1"/>
          </p:cNvPicPr>
          <p:nvPr/>
        </p:nvPicPr>
        <p:blipFill>
          <a:blip r:embed="rId3"/>
          <a:stretch>
            <a:fillRect/>
          </a:stretch>
        </p:blipFill>
        <p:spPr>
          <a:xfrm>
            <a:off x="21111" y="0"/>
            <a:ext cx="9101778" cy="6858000"/>
          </a:xfrm>
          <a:prstGeom prst="rect">
            <a:avLst/>
          </a:prstGeom>
        </p:spPr>
      </p:pic>
    </p:spTree>
    <p:extLst>
      <p:ext uri="{BB962C8B-B14F-4D97-AF65-F5344CB8AC3E}">
        <p14:creationId xmlns:p14="http://schemas.microsoft.com/office/powerpoint/2010/main" val="2413347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E0B3-AC22-24A0-CC37-F5460D137B1F}"/>
              </a:ext>
            </a:extLst>
          </p:cNvPr>
          <p:cNvSpPr>
            <a:spLocks noGrp="1"/>
          </p:cNvSpPr>
          <p:nvPr>
            <p:ph type="title"/>
          </p:nvPr>
        </p:nvSpPr>
        <p:spPr>
          <a:xfrm>
            <a:off x="395536" y="144268"/>
            <a:ext cx="4834880" cy="1143000"/>
          </a:xfrm>
        </p:spPr>
        <p:txBody>
          <a:bodyPr>
            <a:normAutofit/>
          </a:bodyPr>
          <a:lstStyle/>
          <a:p>
            <a:r>
              <a:rPr lang="en-NZ" dirty="0"/>
              <a:t>Action Enquiry</a:t>
            </a:r>
          </a:p>
        </p:txBody>
      </p:sp>
      <p:pic>
        <p:nvPicPr>
          <p:cNvPr id="9" name="Picture 8">
            <a:extLst>
              <a:ext uri="{FF2B5EF4-FFF2-40B4-BE49-F238E27FC236}">
                <a16:creationId xmlns:a16="http://schemas.microsoft.com/office/drawing/2014/main" id="{7948B532-EFF8-32C6-5308-5B80F2CA8878}"/>
              </a:ext>
            </a:extLst>
          </p:cNvPr>
          <p:cNvPicPr>
            <a:picLocks noChangeAspect="1"/>
          </p:cNvPicPr>
          <p:nvPr/>
        </p:nvPicPr>
        <p:blipFill>
          <a:blip r:embed="rId3"/>
          <a:stretch>
            <a:fillRect/>
          </a:stretch>
        </p:blipFill>
        <p:spPr>
          <a:xfrm>
            <a:off x="379760" y="260648"/>
            <a:ext cx="8608847" cy="5904656"/>
          </a:xfrm>
          <a:prstGeom prst="rect">
            <a:avLst/>
          </a:prstGeom>
        </p:spPr>
      </p:pic>
    </p:spTree>
    <p:extLst>
      <p:ext uri="{BB962C8B-B14F-4D97-AF65-F5344CB8AC3E}">
        <p14:creationId xmlns:p14="http://schemas.microsoft.com/office/powerpoint/2010/main" val="196953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E68A2-9B6E-A1E0-912F-1CD158347B6D}"/>
              </a:ext>
            </a:extLst>
          </p:cNvPr>
          <p:cNvPicPr>
            <a:picLocks noChangeAspect="1"/>
          </p:cNvPicPr>
          <p:nvPr/>
        </p:nvPicPr>
        <p:blipFill>
          <a:blip r:embed="rId3"/>
          <a:stretch>
            <a:fillRect/>
          </a:stretch>
        </p:blipFill>
        <p:spPr>
          <a:xfrm>
            <a:off x="51520" y="0"/>
            <a:ext cx="2186183" cy="1634669"/>
          </a:xfrm>
          <a:prstGeom prst="rect">
            <a:avLst/>
          </a:prstGeom>
        </p:spPr>
      </p:pic>
      <p:pic>
        <p:nvPicPr>
          <p:cNvPr id="5" name="Picture 4">
            <a:extLst>
              <a:ext uri="{FF2B5EF4-FFF2-40B4-BE49-F238E27FC236}">
                <a16:creationId xmlns:a16="http://schemas.microsoft.com/office/drawing/2014/main" id="{D48013D0-A1D1-4DBF-1615-401801DB2C0A}"/>
              </a:ext>
            </a:extLst>
          </p:cNvPr>
          <p:cNvPicPr>
            <a:picLocks noChangeAspect="1"/>
          </p:cNvPicPr>
          <p:nvPr/>
        </p:nvPicPr>
        <p:blipFill>
          <a:blip r:embed="rId4"/>
          <a:stretch>
            <a:fillRect/>
          </a:stretch>
        </p:blipFill>
        <p:spPr>
          <a:xfrm>
            <a:off x="154506" y="3340905"/>
            <a:ext cx="1829039" cy="1744279"/>
          </a:xfrm>
          <a:prstGeom prst="rect">
            <a:avLst/>
          </a:prstGeom>
        </p:spPr>
      </p:pic>
      <p:pic>
        <p:nvPicPr>
          <p:cNvPr id="6" name="Picture 5">
            <a:extLst>
              <a:ext uri="{FF2B5EF4-FFF2-40B4-BE49-F238E27FC236}">
                <a16:creationId xmlns:a16="http://schemas.microsoft.com/office/drawing/2014/main" id="{A9463D3B-869A-1C35-1C5D-82F4646CF6F9}"/>
              </a:ext>
            </a:extLst>
          </p:cNvPr>
          <p:cNvPicPr>
            <a:picLocks noChangeAspect="1"/>
          </p:cNvPicPr>
          <p:nvPr/>
        </p:nvPicPr>
        <p:blipFill rotWithShape="1">
          <a:blip r:embed="rId5"/>
          <a:srcRect b="27389"/>
          <a:stretch/>
        </p:blipFill>
        <p:spPr>
          <a:xfrm>
            <a:off x="6749453" y="67040"/>
            <a:ext cx="1862037" cy="1438577"/>
          </a:xfrm>
          <a:prstGeom prst="rect">
            <a:avLst/>
          </a:prstGeom>
        </p:spPr>
      </p:pic>
      <p:pic>
        <p:nvPicPr>
          <p:cNvPr id="7" name="Picture 6">
            <a:extLst>
              <a:ext uri="{FF2B5EF4-FFF2-40B4-BE49-F238E27FC236}">
                <a16:creationId xmlns:a16="http://schemas.microsoft.com/office/drawing/2014/main" id="{8D16E17F-0DB0-CC4B-E277-CCC880890C34}"/>
              </a:ext>
            </a:extLst>
          </p:cNvPr>
          <p:cNvPicPr>
            <a:picLocks noChangeAspect="1"/>
          </p:cNvPicPr>
          <p:nvPr/>
        </p:nvPicPr>
        <p:blipFill>
          <a:blip r:embed="rId6"/>
          <a:stretch>
            <a:fillRect/>
          </a:stretch>
        </p:blipFill>
        <p:spPr>
          <a:xfrm>
            <a:off x="6833767" y="3361649"/>
            <a:ext cx="1981448" cy="1556473"/>
          </a:xfrm>
          <a:prstGeom prst="rect">
            <a:avLst/>
          </a:prstGeom>
        </p:spPr>
      </p:pic>
      <p:pic>
        <p:nvPicPr>
          <p:cNvPr id="8" name="Picture 7">
            <a:extLst>
              <a:ext uri="{FF2B5EF4-FFF2-40B4-BE49-F238E27FC236}">
                <a16:creationId xmlns:a16="http://schemas.microsoft.com/office/drawing/2014/main" id="{DDFE3301-F147-2880-CC44-EE4249106465}"/>
              </a:ext>
            </a:extLst>
          </p:cNvPr>
          <p:cNvPicPr>
            <a:picLocks noChangeAspect="1"/>
          </p:cNvPicPr>
          <p:nvPr/>
        </p:nvPicPr>
        <p:blipFill rotWithShape="1">
          <a:blip r:embed="rId7"/>
          <a:srcRect b="21028"/>
          <a:stretch/>
        </p:blipFill>
        <p:spPr>
          <a:xfrm>
            <a:off x="6756278" y="1576008"/>
            <a:ext cx="1855212" cy="1790237"/>
          </a:xfrm>
          <a:prstGeom prst="rect">
            <a:avLst/>
          </a:prstGeom>
        </p:spPr>
      </p:pic>
      <p:pic>
        <p:nvPicPr>
          <p:cNvPr id="9" name="Picture 8">
            <a:extLst>
              <a:ext uri="{FF2B5EF4-FFF2-40B4-BE49-F238E27FC236}">
                <a16:creationId xmlns:a16="http://schemas.microsoft.com/office/drawing/2014/main" id="{566171D2-B731-1EE9-0D11-40FA74F84B4C}"/>
              </a:ext>
            </a:extLst>
          </p:cNvPr>
          <p:cNvPicPr>
            <a:picLocks noChangeAspect="1"/>
          </p:cNvPicPr>
          <p:nvPr/>
        </p:nvPicPr>
        <p:blipFill rotWithShape="1">
          <a:blip r:embed="rId8"/>
          <a:srcRect b="24796"/>
          <a:stretch/>
        </p:blipFill>
        <p:spPr>
          <a:xfrm>
            <a:off x="6831187" y="4958277"/>
            <a:ext cx="2064259" cy="1767669"/>
          </a:xfrm>
          <a:prstGeom prst="rect">
            <a:avLst/>
          </a:prstGeom>
        </p:spPr>
      </p:pic>
      <p:pic>
        <p:nvPicPr>
          <p:cNvPr id="10" name="Picture 9">
            <a:extLst>
              <a:ext uri="{FF2B5EF4-FFF2-40B4-BE49-F238E27FC236}">
                <a16:creationId xmlns:a16="http://schemas.microsoft.com/office/drawing/2014/main" id="{EE579055-A35E-711C-A552-2DD137ABB5A0}"/>
              </a:ext>
            </a:extLst>
          </p:cNvPr>
          <p:cNvPicPr>
            <a:picLocks noChangeAspect="1"/>
          </p:cNvPicPr>
          <p:nvPr/>
        </p:nvPicPr>
        <p:blipFill rotWithShape="1">
          <a:blip r:embed="rId9"/>
          <a:srcRect b="21295"/>
          <a:stretch/>
        </p:blipFill>
        <p:spPr>
          <a:xfrm>
            <a:off x="154506" y="1666881"/>
            <a:ext cx="2093652" cy="1634668"/>
          </a:xfrm>
          <a:prstGeom prst="rect">
            <a:avLst/>
          </a:prstGeom>
        </p:spPr>
      </p:pic>
      <p:pic>
        <p:nvPicPr>
          <p:cNvPr id="11" name="Picture 10">
            <a:extLst>
              <a:ext uri="{FF2B5EF4-FFF2-40B4-BE49-F238E27FC236}">
                <a16:creationId xmlns:a16="http://schemas.microsoft.com/office/drawing/2014/main" id="{82126D46-A3E0-F2C1-9C55-AA201A26FF19}"/>
              </a:ext>
            </a:extLst>
          </p:cNvPr>
          <p:cNvPicPr>
            <a:picLocks noChangeAspect="1"/>
          </p:cNvPicPr>
          <p:nvPr/>
        </p:nvPicPr>
        <p:blipFill rotWithShape="1">
          <a:blip r:embed="rId10"/>
          <a:srcRect b="28133"/>
          <a:stretch/>
        </p:blipFill>
        <p:spPr>
          <a:xfrm>
            <a:off x="19596" y="5085184"/>
            <a:ext cx="2093652" cy="1744279"/>
          </a:xfrm>
          <a:prstGeom prst="rect">
            <a:avLst/>
          </a:prstGeom>
        </p:spPr>
      </p:pic>
      <p:pic>
        <p:nvPicPr>
          <p:cNvPr id="12" name="Picture 1">
            <a:extLst>
              <a:ext uri="{FF2B5EF4-FFF2-40B4-BE49-F238E27FC236}">
                <a16:creationId xmlns:a16="http://schemas.microsoft.com/office/drawing/2014/main" id="{EDDDD1A2-CC1A-7A80-7053-1CFD657A3A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2918" y="171195"/>
            <a:ext cx="3993988" cy="292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D2FE0C6-56A0-C354-BC3C-464636E0F79A}"/>
              </a:ext>
            </a:extLst>
          </p:cNvPr>
          <p:cNvSpPr txBox="1"/>
          <p:nvPr/>
        </p:nvSpPr>
        <p:spPr>
          <a:xfrm>
            <a:off x="2178099" y="3197234"/>
            <a:ext cx="4588236" cy="3441776"/>
          </a:xfrm>
          <a:prstGeom prst="rect">
            <a:avLst/>
          </a:prstGeom>
          <a:noFill/>
        </p:spPr>
        <p:txBody>
          <a:bodyPr wrap="square" rtlCol="0">
            <a:spAutoFit/>
          </a:bodyPr>
          <a:lstStyle/>
          <a:p>
            <a:pPr lvl="0"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“Enviroschools is empowering people, particularly students and teachers, to take action that benefits their environment. All strands of evidence support our finding that there are high levels of engagement in environmental action reporting. Further, the evaluation evidence suggests that Enviroschools is influencing teaching and learning within some schools.”</a:t>
            </a:r>
          </a:p>
          <a:p>
            <a:pPr lvl="0" algn="ctr">
              <a:lnSpc>
                <a:spcPct val="107000"/>
              </a:lnSpc>
              <a:spcAft>
                <a:spcPts val="800"/>
              </a:spcAft>
            </a:pPr>
            <a:r>
              <a:rPr lang="en-GB" b="1" dirty="0">
                <a:latin typeface="Calibri" panose="020F0502020204030204" pitchFamily="34" charset="0"/>
                <a:ea typeface="Calibri" panose="020F0502020204030204" pitchFamily="34" charset="0"/>
                <a:cs typeface="Times New Roman" panose="02020603050405020304" pitchFamily="18" charset="0"/>
              </a:rPr>
              <a:t>Evaluation of Waikato Enviroschools programme 2023</a:t>
            </a: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9924000"/>
      </p:ext>
    </p:extLst>
  </p:cSld>
  <p:clrMapOvr>
    <a:masterClrMapping/>
  </p:clrMapOvr>
  <p:transition>
    <p:fade/>
  </p:transition>
</p:sld>
</file>

<file path=ppt/theme/theme1.xml><?xml version="1.0" encoding="utf-8"?>
<a:theme xmlns:a="http://schemas.openxmlformats.org/drawingml/2006/main" name="Enviroschools">
  <a:themeElements>
    <a:clrScheme name="Enviroschools">
      <a:dk1>
        <a:sysClr val="windowText" lastClr="000000"/>
      </a:dk1>
      <a:lt1>
        <a:sysClr val="window" lastClr="FFFFFF"/>
      </a:lt1>
      <a:dk2>
        <a:srgbClr val="000000"/>
      </a:dk2>
      <a:lt2>
        <a:srgbClr val="FFFFFF"/>
      </a:lt2>
      <a:accent1>
        <a:srgbClr val="00B050"/>
      </a:accent1>
      <a:accent2>
        <a:srgbClr val="FFC000"/>
      </a:accent2>
      <a:accent3>
        <a:srgbClr val="92D050"/>
      </a:accent3>
      <a:accent4>
        <a:srgbClr val="8064A2"/>
      </a:accent4>
      <a:accent5>
        <a:srgbClr val="4BACC6"/>
      </a:accent5>
      <a:accent6>
        <a:srgbClr val="F79646"/>
      </a:accent6>
      <a:hlink>
        <a:srgbClr val="548DD4"/>
      </a:hlink>
      <a:folHlink>
        <a:srgbClr val="800080"/>
      </a:folHlink>
    </a:clrScheme>
    <a:fontScheme name="Custom 1">
      <a:majorFont>
        <a:latin typeface="Expos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ln>
          <a:solidFill>
            <a:schemeClr val="bg1"/>
          </a:solid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theme>
</file>

<file path=ppt/theme/theme2.xml><?xml version="1.0" encoding="utf-8"?>
<a:theme xmlns:a="http://schemas.openxmlformats.org/drawingml/2006/main" name="S2641 - WRC presentation TEMPLATE">
  <a:themeElements>
    <a:clrScheme name="WRC colours">
      <a:dk1>
        <a:srgbClr val="006666"/>
      </a:dk1>
      <a:lt1>
        <a:sysClr val="window" lastClr="FFFFFF"/>
      </a:lt1>
      <a:dk2>
        <a:srgbClr val="00549E"/>
      </a:dk2>
      <a:lt2>
        <a:srgbClr val="F2F2F2"/>
      </a:lt2>
      <a:accent1>
        <a:srgbClr val="446581"/>
      </a:accent1>
      <a:accent2>
        <a:srgbClr val="D0D956"/>
      </a:accent2>
      <a:accent3>
        <a:srgbClr val="476533"/>
      </a:accent3>
      <a:accent4>
        <a:srgbClr val="5A4F45"/>
      </a:accent4>
      <a:accent5>
        <a:srgbClr val="4CA1D2"/>
      </a:accent5>
      <a:accent6>
        <a:srgbClr val="E4A11B"/>
      </a:accent6>
      <a:hlink>
        <a:srgbClr val="E45726"/>
      </a:hlink>
      <a:folHlink>
        <a:srgbClr val="BE1E2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NZ"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NZ"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O presentation to H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EO presentation to H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EO presentation to H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EO presentation to H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EO presentation to H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EO presentation to H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EO presentation to H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Enviroschools</Template>
  <TotalTime>5957</TotalTime>
  <Words>1065</Words>
  <Application>Microsoft Office PowerPoint</Application>
  <PresentationFormat>On-screen Show (4:3)</PresentationFormat>
  <Paragraphs>57</Paragraphs>
  <Slides>6</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TTNormsPro-Regular</vt:lpstr>
      <vt:lpstr>TTNormsPro-Bold</vt:lpstr>
      <vt:lpstr>inherit</vt:lpstr>
      <vt:lpstr>Times New Roman</vt:lpstr>
      <vt:lpstr>Monotype Sorts</vt:lpstr>
      <vt:lpstr>Calibri</vt:lpstr>
      <vt:lpstr>Arial</vt:lpstr>
      <vt:lpstr>Expose</vt:lpstr>
      <vt:lpstr>Enviroschools</vt:lpstr>
      <vt:lpstr>S2641 - WRC presentation TEMPLATE</vt:lpstr>
      <vt:lpstr>PowerPoint Presentation</vt:lpstr>
      <vt:lpstr>Collaboration</vt:lpstr>
      <vt:lpstr>“Enviroschools offers high-quality facilitation, and the work of the facilitators is key to successful programme delivery. Teachers value the holistic nature of the programme and can point to examples of deep holistic learning in schools. Reflective practice is intrinsic to the programme at all levels, building awareness of what’s happening, supporting the celebration of what has been achieved and is useful for informing decisions about next steps.”  Evaluation of Waikato Enviroschools programme 2023  </vt:lpstr>
      <vt:lpstr>PowerPoint Presentation</vt:lpstr>
      <vt:lpstr>Action Enquiry</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Daly</dc:creator>
  <cp:lastModifiedBy>Michelle Daly</cp:lastModifiedBy>
  <cp:revision>10</cp:revision>
  <dcterms:created xsi:type="dcterms:W3CDTF">2021-09-20T22:15:13Z</dcterms:created>
  <dcterms:modified xsi:type="dcterms:W3CDTF">2023-11-23T01:58:14Z</dcterms:modified>
</cp:coreProperties>
</file>