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DF98C8-8784-4FCC-ADD7-FC4F4918D7F9}" v="62" dt="2025-04-04T01:55:48.2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74"/>
  </p:normalViewPr>
  <p:slideViewPr>
    <p:cSldViewPr snapToGrid="0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7489C-043B-4EAB-9175-BB3DDDE96C3C}" type="datetimeFigureOut">
              <a:rPr lang="en-NZ" smtClean="0"/>
              <a:t>9/04/25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55EF1-361D-4BDB-90B1-6DF2EFED69E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64505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3803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Lessons from the bee-friendly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95692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Important facts about bees.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90202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The chicken coop.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1554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The </a:t>
            </a:r>
            <a:r>
              <a:rPr lang="en-NZ" dirty="0" err="1"/>
              <a:t>rongōa</a:t>
            </a:r>
            <a:r>
              <a:rPr lang="en-NZ" dirty="0"/>
              <a:t> garden.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84390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Fish on Drains.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58757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Fish on Drains and Bluff community street clean up day involvement.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23610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Rosi and Father Gerard.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73243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Worm farm learnings.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575441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The decision making begins.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74514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Analysing the evidence.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2230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Opening </a:t>
            </a:r>
            <a:r>
              <a:rPr lang="en-NZ" dirty="0" err="1"/>
              <a:t>waiata</a:t>
            </a:r>
            <a:r>
              <a:rPr lang="en-NZ" dirty="0"/>
              <a:t> – </a:t>
            </a:r>
            <a:r>
              <a:rPr lang="en-NZ" dirty="0" err="1"/>
              <a:t>Motupōhue</a:t>
            </a:r>
            <a:r>
              <a:rPr lang="en-NZ" dirty="0"/>
              <a:t> 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96190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All the evidence has been analysed.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9974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Announcement of the decision!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79920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Councillor Ria Bond presenting Rosi with the Green-Gold certificate.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423114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Rosi and the </a:t>
            </a:r>
            <a:r>
              <a:rPr lang="en-NZ" dirty="0" err="1"/>
              <a:t>tamariki</a:t>
            </a:r>
            <a:r>
              <a:rPr lang="en-NZ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23234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Karakia </a:t>
            </a:r>
            <a:r>
              <a:rPr lang="en-NZ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mō</a:t>
            </a:r>
            <a:r>
              <a:rPr lang="en-NZ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NZ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te</a:t>
            </a:r>
            <a:r>
              <a:rPr lang="en-NZ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kai before the shared lunch with guests.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24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802831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High fives all round.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46338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Rosi with the certificate and South Island Kōwhai presented to the school from </a:t>
            </a:r>
            <a:r>
              <a:rPr lang="en-NZ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Murihiku</a:t>
            </a:r>
            <a:r>
              <a:rPr lang="en-NZ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Southland </a:t>
            </a:r>
            <a:r>
              <a:rPr lang="en-NZ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Enviroschools</a:t>
            </a:r>
            <a:r>
              <a:rPr lang="en-NZ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26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440748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Rosi and former student Zac, who celebrated with us on the day.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27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552873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Past and present staff and students who have all been a part of this journey.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28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020849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Yay!  We did it 😊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29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16634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Rosi’s welcoming speech.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01337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D5DBF-A590-38DB-42A3-2A891BA6B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6FCC03-31A3-1388-6BFD-E7F30A78D1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755EEE-7BE9-0E02-DE79-84CF3663B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Rosi’s acknowledging the hard mahi of </a:t>
            </a:r>
            <a:r>
              <a:rPr lang="en-NZ" dirty="0" err="1"/>
              <a:t>ngā</a:t>
            </a:r>
            <a:r>
              <a:rPr lang="en-NZ" dirty="0"/>
              <a:t> </a:t>
            </a:r>
            <a:r>
              <a:rPr lang="en-NZ" dirty="0" err="1"/>
              <a:t>tamariki</a:t>
            </a:r>
            <a:r>
              <a:rPr lang="en-NZ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81FD2-C626-6587-8CC4-CD976B6EDC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82709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Proud support staff member looking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91406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Good job on the recycling!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13633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Explanation of how the heritage apple trees are used and cared for.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38152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Tour of the bee-friendly, herb and vegetable gardens.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32874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Learnings and journeys from the vegetable and herb gardens. Mint WILL take over!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C55EF1-361D-4BDB-90B1-6DF2EFED69E1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8558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06625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41834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1027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80177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6201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2838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47361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0707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39930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4535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3945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99788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24378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15227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76093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61822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3577B-51A3-423C-B360-ADB00CF65D57}" type="datetimeFigureOut">
              <a:rPr lang="en-NZ" smtClean="0"/>
              <a:t>9/04/25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40F7D32B-F6F3-455A-A695-B2E9A0C0BA4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46518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close-up of a sign&#10;&#10;AI-generated content may be incorrect.">
            <a:extLst>
              <a:ext uri="{FF2B5EF4-FFF2-40B4-BE49-F238E27FC236}">
                <a16:creationId xmlns:a16="http://schemas.microsoft.com/office/drawing/2014/main" id="{DE7834D7-617F-08A8-AB5E-FF5A5EBA7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3632297"/>
            <a:ext cx="7527616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4B4D38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6D6CD3-23B4-F504-6C52-D61A26FBF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3733" y="3889218"/>
            <a:ext cx="5478432" cy="1032094"/>
          </a:xfrm>
        </p:spPr>
        <p:txBody>
          <a:bodyPr>
            <a:normAutofit/>
          </a:bodyPr>
          <a:lstStyle/>
          <a:p>
            <a:r>
              <a:rPr lang="en-NZ" sz="4000">
                <a:solidFill>
                  <a:srgbClr val="FEFFFF"/>
                </a:solidFill>
                <a:latin typeface="Expose" panose="02020500000000000000" pitchFamily="18" charset="0"/>
                <a:ea typeface="Expose" panose="02020500000000000000" pitchFamily="18" charset="0"/>
              </a:rPr>
              <a:t>St Teresa’s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F1F2F3-26B6-3196-B15E-CA2B99AF87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3733" y="4944531"/>
            <a:ext cx="5454227" cy="524935"/>
          </a:xfrm>
        </p:spPr>
        <p:txBody>
          <a:bodyPr>
            <a:normAutofit/>
          </a:bodyPr>
          <a:lstStyle/>
          <a:p>
            <a:r>
              <a:rPr lang="en-NZ">
                <a:solidFill>
                  <a:srgbClr val="FEFFFF"/>
                </a:solidFill>
                <a:latin typeface="Expose" panose="02020500000000000000" pitchFamily="18" charset="0"/>
                <a:ea typeface="Expose" panose="02020500000000000000" pitchFamily="18" charset="0"/>
              </a:rPr>
              <a:t>Green-Gold Reflection</a:t>
            </a:r>
          </a:p>
        </p:txBody>
      </p:sp>
    </p:spTree>
    <p:extLst>
      <p:ext uri="{BB962C8B-B14F-4D97-AF65-F5344CB8AC3E}">
        <p14:creationId xmlns:p14="http://schemas.microsoft.com/office/powerpoint/2010/main" val="27435572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tanding next to a plant&#10;&#10;AI-generated content may be incorrect.">
            <a:extLst>
              <a:ext uri="{FF2B5EF4-FFF2-40B4-BE49-F238E27FC236}">
                <a16:creationId xmlns:a16="http://schemas.microsoft.com/office/drawing/2014/main" id="{2A502CB7-4198-08B2-2FCF-8B51C9EA93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83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a coat&#10;&#10;AI-generated content may be incorrect.">
            <a:extLst>
              <a:ext uri="{FF2B5EF4-FFF2-40B4-BE49-F238E27FC236}">
                <a16:creationId xmlns:a16="http://schemas.microsoft.com/office/drawing/2014/main" id="{50D77FCB-F84A-F830-9B5C-849148AEA3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7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around a chicken coop&#10;&#10;AI-generated content may be incorrect.">
            <a:extLst>
              <a:ext uri="{FF2B5EF4-FFF2-40B4-BE49-F238E27FC236}">
                <a16:creationId xmlns:a16="http://schemas.microsoft.com/office/drawing/2014/main" id="{E7DFA516-2D3C-3BAC-F45F-4E4E2111DF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37" y="0"/>
            <a:ext cx="102879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73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girls in school uniforms&#10;&#10;AI-generated content may be incorrect.">
            <a:extLst>
              <a:ext uri="{FF2B5EF4-FFF2-40B4-BE49-F238E27FC236}">
                <a16:creationId xmlns:a16="http://schemas.microsoft.com/office/drawing/2014/main" id="{72BCCA4F-CFB8-9205-F291-40F4118B1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97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on the side of a road&#10;&#10;AI-generated content may be incorrect.">
            <a:extLst>
              <a:ext uri="{FF2B5EF4-FFF2-40B4-BE49-F238E27FC236}">
                <a16:creationId xmlns:a16="http://schemas.microsoft.com/office/drawing/2014/main" id="{433E22FD-F529-6580-0F4D-1D6C98EC76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4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and child looking at a piece of paper&#10;&#10;AI-generated content may be incorrect.">
            <a:extLst>
              <a:ext uri="{FF2B5EF4-FFF2-40B4-BE49-F238E27FC236}">
                <a16:creationId xmlns:a16="http://schemas.microsoft.com/office/drawing/2014/main" id="{725B7A56-2822-3EA9-006E-F27158E55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02" y="0"/>
            <a:ext cx="10287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48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outside&#10;&#10;AI-generated content may be incorrect.">
            <a:extLst>
              <a:ext uri="{FF2B5EF4-FFF2-40B4-BE49-F238E27FC236}">
                <a16:creationId xmlns:a16="http://schemas.microsoft.com/office/drawing/2014/main" id="{D97D109E-F121-23CA-B9F0-1BB381ABC7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16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tanding outside a building&#10;&#10;AI-generated content may be incorrect.">
            <a:extLst>
              <a:ext uri="{FF2B5EF4-FFF2-40B4-BE49-F238E27FC236}">
                <a16:creationId xmlns:a16="http://schemas.microsoft.com/office/drawing/2014/main" id="{8C11F529-889B-3E39-A949-AA88A3DBD8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82" y="0"/>
            <a:ext cx="10286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093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hildren sitting on the floor&#10;&#10;AI-generated content may be incorrect.">
            <a:extLst>
              <a:ext uri="{FF2B5EF4-FFF2-40B4-BE49-F238E27FC236}">
                <a16:creationId xmlns:a16="http://schemas.microsoft.com/office/drawing/2014/main" id="{AA9F4409-9013-5A5F-F98A-5CD6AD6C4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23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itting on the floor in a room&#10;&#10;AI-generated content may be incorrect.">
            <a:extLst>
              <a:ext uri="{FF2B5EF4-FFF2-40B4-BE49-F238E27FC236}">
                <a16:creationId xmlns:a16="http://schemas.microsoft.com/office/drawing/2014/main" id="{3E74D7D7-D618-DB0C-ECB4-C2760C6CC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06" y="0"/>
            <a:ext cx="10287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88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girls in a classroom&#10;&#10;AI-generated content may be incorrect.">
            <a:extLst>
              <a:ext uri="{FF2B5EF4-FFF2-40B4-BE49-F238E27FC236}">
                <a16:creationId xmlns:a16="http://schemas.microsoft.com/office/drawing/2014/main" id="{247F0857-8D69-163A-ECDF-389900C5C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966" y="0"/>
            <a:ext cx="10288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720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the floor playing a game&#10;&#10;AI-generated content may be incorrect.">
            <a:extLst>
              <a:ext uri="{FF2B5EF4-FFF2-40B4-BE49-F238E27FC236}">
                <a16:creationId xmlns:a16="http://schemas.microsoft.com/office/drawing/2014/main" id="{E073AFF6-802B-0401-900A-AC1FD543F7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69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a red sweater&#10;&#10;AI-generated content may be incorrect.">
            <a:extLst>
              <a:ext uri="{FF2B5EF4-FFF2-40B4-BE49-F238E27FC236}">
                <a16:creationId xmlns:a16="http://schemas.microsoft.com/office/drawing/2014/main" id="{9A1E4CC4-F4C0-B68D-9373-50FCE6B8B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87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haking hands with another person in a classroom&#10;&#10;AI-generated content may be incorrect.">
            <a:extLst>
              <a:ext uri="{FF2B5EF4-FFF2-40B4-BE49-F238E27FC236}">
                <a16:creationId xmlns:a16="http://schemas.microsoft.com/office/drawing/2014/main" id="{FF1789F3-4407-445D-2C0C-F85B9CD500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87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itting on the floor&#10;&#10;AI-generated content may be incorrect.">
            <a:extLst>
              <a:ext uri="{FF2B5EF4-FFF2-40B4-BE49-F238E27FC236}">
                <a16:creationId xmlns:a16="http://schemas.microsoft.com/office/drawing/2014/main" id="{0FFBE5C4-B8FC-B77C-B538-F85AE8B92D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89" y="0"/>
            <a:ext cx="10286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83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a red plaid dress reading a piece of paper&#10;&#10;AI-generated content may be incorrect.">
            <a:extLst>
              <a:ext uri="{FF2B5EF4-FFF2-40B4-BE49-F238E27FC236}">
                <a16:creationId xmlns:a16="http://schemas.microsoft.com/office/drawing/2014/main" id="{0931BEE4-D693-AF25-9940-B9ECD2A7A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58" y="0"/>
            <a:ext cx="10287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53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75A8C1DC-B1A1-D199-1FC3-126F3A152D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20" y="0"/>
            <a:ext cx="10286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ertificate and a potted plant&#10;&#10;AI-generated content may be incorrect.">
            <a:extLst>
              <a:ext uri="{FF2B5EF4-FFF2-40B4-BE49-F238E27FC236}">
                <a16:creationId xmlns:a16="http://schemas.microsoft.com/office/drawing/2014/main" id="{97D32B07-371F-B378-D48E-A397ED6CB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719" y="0"/>
            <a:ext cx="4572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97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miling&#10;&#10;AI-generated content may be incorrect.">
            <a:extLst>
              <a:ext uri="{FF2B5EF4-FFF2-40B4-BE49-F238E27FC236}">
                <a16:creationId xmlns:a16="http://schemas.microsoft.com/office/drawing/2014/main" id="{0046285B-5E6C-90D7-856B-3E0E9B312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39" y="0"/>
            <a:ext cx="10287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92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35CD196-14F0-4161-5322-47BF74724B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40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a sign&#10;&#10;AI-generated content may be incorrect.">
            <a:extLst>
              <a:ext uri="{FF2B5EF4-FFF2-40B4-BE49-F238E27FC236}">
                <a16:creationId xmlns:a16="http://schemas.microsoft.com/office/drawing/2014/main" id="{4E52A827-E723-9C93-C22D-FBB72EC141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123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in chairs in a room&#10;&#10;AI-generated content may be incorrect.">
            <a:extLst>
              <a:ext uri="{FF2B5EF4-FFF2-40B4-BE49-F238E27FC236}">
                <a16:creationId xmlns:a16="http://schemas.microsoft.com/office/drawing/2014/main" id="{5C0864CA-CFF3-E128-B36F-1BCEA91096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113" y="0"/>
            <a:ext cx="10287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8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F24B0-D975-D743-0799-B5ACADC48E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12493-20F3-C457-8274-478143656C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278" y="0"/>
            <a:ext cx="4571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63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behind a door with her arms crossed&#10;&#10;AI-generated content may be incorrect.">
            <a:extLst>
              <a:ext uri="{FF2B5EF4-FFF2-40B4-BE49-F238E27FC236}">
                <a16:creationId xmlns:a16="http://schemas.microsoft.com/office/drawing/2014/main" id="{D291E2D4-F75E-9AC9-2DA7-B371153482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41" y="0"/>
            <a:ext cx="10287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81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omen standing next to a trash can&#10;&#10;AI-generated content may be incorrect.">
            <a:extLst>
              <a:ext uri="{FF2B5EF4-FFF2-40B4-BE49-F238E27FC236}">
                <a16:creationId xmlns:a16="http://schemas.microsoft.com/office/drawing/2014/main" id="{CC9E0A98-E973-6E65-6884-FC863C8CD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06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9772BF19-EC9F-C9BA-F805-55B8A41E5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02" y="0"/>
            <a:ext cx="10286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34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garden&#10;&#10;AI-generated content may be incorrect.">
            <a:extLst>
              <a:ext uri="{FF2B5EF4-FFF2-40B4-BE49-F238E27FC236}">
                <a16:creationId xmlns:a16="http://schemas.microsoft.com/office/drawing/2014/main" id="{6B63C2A5-3E45-8EFA-C900-EC9D877AC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042" y="0"/>
            <a:ext cx="10287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211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papers in her hands&#10;&#10;AI-generated content may be incorrect.">
            <a:extLst>
              <a:ext uri="{FF2B5EF4-FFF2-40B4-BE49-F238E27FC236}">
                <a16:creationId xmlns:a16="http://schemas.microsoft.com/office/drawing/2014/main" id="{41351EE2-259C-E103-2DDA-D700C0F9A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745" y="0"/>
            <a:ext cx="4572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8168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53</TotalTime>
  <Words>253</Words>
  <Application>Microsoft Macintosh PowerPoint</Application>
  <PresentationFormat>Widescreen</PresentationFormat>
  <Paragraphs>59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Aptos</vt:lpstr>
      <vt:lpstr>Arial</vt:lpstr>
      <vt:lpstr>Century Gothic</vt:lpstr>
      <vt:lpstr>Expose</vt:lpstr>
      <vt:lpstr>Segoe UI Historic</vt:lpstr>
      <vt:lpstr>Wingdings 3</vt:lpstr>
      <vt:lpstr>Wisp</vt:lpstr>
      <vt:lpstr>St Teresa’s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 Teresa’s School</dc:title>
  <dc:creator>Jane Tagomoa</dc:creator>
  <cp:lastModifiedBy>Anke Nieschmidt</cp:lastModifiedBy>
  <cp:revision>4</cp:revision>
  <cp:lastPrinted>2025-04-08T20:29:32Z</cp:lastPrinted>
  <dcterms:created xsi:type="dcterms:W3CDTF">2025-04-04T01:04:42Z</dcterms:created>
  <dcterms:modified xsi:type="dcterms:W3CDTF">2025-04-08T20:30:24Z</dcterms:modified>
</cp:coreProperties>
</file>